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1"/>
  </p:notesMasterIdLst>
  <p:handoutMasterIdLst>
    <p:handoutMasterId r:id="rId12"/>
  </p:handoutMasterIdLst>
  <p:sldIdLst>
    <p:sldId id="256" r:id="rId3"/>
    <p:sldId id="286" r:id="rId4"/>
    <p:sldId id="287" r:id="rId5"/>
    <p:sldId id="288" r:id="rId6"/>
    <p:sldId id="295" r:id="rId7"/>
    <p:sldId id="296" r:id="rId8"/>
    <p:sldId id="275" r:id="rId9"/>
    <p:sldId id="276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8B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18" autoAdjust="0"/>
    <p:restoredTop sz="95541"/>
  </p:normalViewPr>
  <p:slideViewPr>
    <p:cSldViewPr>
      <p:cViewPr>
        <p:scale>
          <a:sx n="90" d="100"/>
          <a:sy n="90" d="100"/>
        </p:scale>
        <p:origin x="240" y="480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の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日付の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784AA43A-3F76-4A13-9CD6-36134EB429E3}" type="datetimeFigureOut">
              <a:rPr kumimoji="1" lang="en-US" altLang="ja-JP"/>
              <a:t>12/25/15</a:t>
            </a:fld>
            <a:endParaRPr kumimoji="1" lang="ja-JP"/>
          </a:p>
        </p:txBody>
      </p:sp>
      <p:sp>
        <p:nvSpPr>
          <p:cNvPr id="4" name="フッターの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5" name="スライド イメージの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A850423A-8BCE-448E-A97B-03A88B2B12C1}" type="slidenum">
              <a:rPr kumimoji="1" lang="ja-JP"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の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日付の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5F674A4F-2B7A-4ECB-A400-260B2FFC03C1}" type="datetimeFigureOut">
              <a:t>15/12/25</a:t>
            </a:fld>
            <a:endParaRPr kumimoji="1" lang="ja-JP"/>
          </a:p>
        </p:txBody>
      </p:sp>
      <p:sp>
        <p:nvSpPr>
          <p:cNvPr id="4" name="スライド イメージの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kumimoji="1" lang="ja-JP"/>
          </a:p>
        </p:txBody>
      </p:sp>
      <p:sp>
        <p:nvSpPr>
          <p:cNvPr id="5" name="メモの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フッターの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スライド イメージの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01F2A70B-78F2-4DCF-B53B-C990D2FAFB8A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 latinLnBrk="0">
              <a:defRPr kumimoji="1" lang="ja-JP" sz="54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ja-JP"/>
          </a:p>
        </p:txBody>
      </p:sp>
      <p:grpSp>
        <p:nvGrpSpPr>
          <p:cNvPr id="256" name="線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フリーフォーム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58" name="フリーフォーム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59" name="フリーフォーム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0" name="フリーフォーム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1" name="フリーフォーム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2" name="フリーフォーム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3" name="フリーフォーム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4" name="フリーフォーム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5" name="フリーフォーム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6" name="フリーフォーム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7" name="フリーフォーム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8" name="フリーフォーム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9" name="フリーフォーム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0" name="フリーフォーム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1" name="フリーフォーム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2" name="フリーフォーム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3" name="フリーフォーム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4" name="フリーフォーム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5" name="フリーフォーム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6" name="フリーフォーム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7" name="フリーフォーム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8" name="フリーフォーム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9" name="フリーフォーム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0" name="フリーフォーム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1" name="フリーフォーム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2" name="フリーフォーム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3" name="フリーフォーム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4" name="フリーフォーム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5" name="フリーフォーム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6" name="フリーフォーム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7" name="フリーフォーム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8" name="フリーフォーム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9" name="フリーフォーム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0" name="フリーフォーム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1" name="フリーフォーム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2" name="フリーフォーム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3" name="フリーフォーム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4" name="フリーフォーム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5" name="フリーフォーム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6" name="フリーフォーム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7" name="フリーフォーム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8" name="フリーフォーム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9" name="フリーフォーム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0" name="フリーフォーム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1" name="フリーフォーム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2" name="フリーフォーム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3" name="フリーフォーム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4" name="フリーフォーム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5" name="フリーフォーム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6" name="フリーフォーム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7" name="フリーフォーム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8" name="フリーフォーム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9" name="フリーフォーム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0" name="フリーフォーム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1" name="フリーフォーム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2" name="フリーフォーム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3" name="フリーフォーム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4" name="フリーフォーム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5" name="フリーフォーム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6" name="フリーフォーム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7" name="フリーフォーム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8" name="フリーフォーム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9" name="フリーフォーム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0" name="フリーフォーム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1" name="フリーフォーム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2" name="フリーフォーム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3" name="フリーフォーム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4" name="フリーフォーム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5" name="フリーフォーム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6" name="フリーフォーム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7" name="フリーフォーム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8" name="フリーフォーム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9" name="フリーフォーム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0" name="フリーフォーム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1" name="フリーフォーム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2" name="フリーフォーム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3" name="フリーフォーム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4" name="フリーフォーム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5" name="フリーフォーム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6" name="フリーフォーム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7" name="フリーフォーム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8" name="フリーフォーム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9" name="フリーフォーム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0" name="フリーフォーム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1" name="フリーフォーム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2" name="フリーフォーム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3" name="フリーフォーム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4" name="フリーフォーム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5" name="フリーフォーム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6" name="フリーフォーム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7" name="フリーフォーム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8" name="フリーフォーム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9" name="フリーフォーム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0" name="フリーフォーム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1" name="フリーフォーム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2" name="フリーフォーム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3" name="フリーフォーム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4" name="フリーフォーム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5" name="フリーフォーム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6" name="フリーフォーム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7" name="フリーフォーム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8" name="フリーフォーム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9" name="フリーフォーム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0" name="フリーフォーム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1" name="フリーフォーム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2" name="フリーフォーム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3" name="フリーフォーム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4" name="フリーフォーム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5" name="フリーフォーム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6" name="フリーフォーム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7" name="フリーフォーム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8" name="フリーフォーム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9" name="フリーフォーム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0" name="フリーフォーム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1" name="フリーフォーム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2" name="フリーフォーム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3" name="フリーフォーム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4" name="フリーフォーム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5" name="フリーフォーム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6" name="フリーフォーム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7" name="フリーフォーム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8" name="フリーフォーム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9" name="フリーフォーム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線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8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8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/>
          </a:p>
        </p:txBody>
      </p:sp>
      <p:sp>
        <p:nvSpPr>
          <p:cNvPr id="3" name="縦書きテキストの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kumimoji="1" lang="ja-JP"/>
            </a:lvl5pPr>
            <a:lvl6pPr marL="1956816" latinLnBrk="0">
              <a:defRPr kumimoji="1" lang="ja-JP"/>
            </a:lvl6pPr>
            <a:lvl7pPr marL="1956816" latinLnBrk="0">
              <a:defRPr kumimoji="1" lang="ja-JP"/>
            </a:lvl7pPr>
            <a:lvl8pPr marL="1956816" latinLnBrk="0">
              <a:defRPr kumimoji="1" lang="ja-JP"/>
            </a:lvl8pPr>
            <a:lvl9pPr marL="1956816" latinLnBrk="0">
              <a:defRPr kumimoji="1" lang="ja-JP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/>
          </a:p>
        </p:txBody>
      </p:sp>
      <p:sp>
        <p:nvSpPr>
          <p:cNvPr id="4" name="日付の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15/12/25</a:t>
            </a:fld>
            <a:endParaRPr kumimoji="1" lang="ja-JP"/>
          </a:p>
        </p:txBody>
      </p:sp>
      <p:sp>
        <p:nvSpPr>
          <p:cNvPr id="5" name="フッターの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スライド番号の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線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9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0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8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8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</p:grp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ja-JP"/>
          </a:p>
        </p:txBody>
      </p:sp>
      <p:sp>
        <p:nvSpPr>
          <p:cNvPr id="3" name="縦書きテキストの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 latinLnBrk="0">
              <a:defRPr kumimoji="1" lang="ja-JP"/>
            </a:lvl5pPr>
            <a:lvl6pPr latinLnBrk="0">
              <a:defRPr kumimoji="1" lang="ja-JP"/>
            </a:lvl6pPr>
            <a:lvl7pPr latinLnBrk="0">
              <a:defRPr kumimoji="1" lang="ja-JP"/>
            </a:lvl7pPr>
            <a:lvl8pPr latinLnBrk="0">
              <a:defRPr kumimoji="1" lang="ja-JP" baseline="0"/>
            </a:lvl8pPr>
            <a:lvl9pPr latinLnBrk="0">
              <a:defRPr kumimoji="1" lang="ja-JP" baseline="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/>
          </a:p>
        </p:txBody>
      </p:sp>
      <p:sp>
        <p:nvSpPr>
          <p:cNvPr id="4" name="日付の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15/12/25</a:t>
            </a:fld>
            <a:endParaRPr kumimoji="1" lang="ja-JP"/>
          </a:p>
        </p:txBody>
      </p:sp>
      <p:sp>
        <p:nvSpPr>
          <p:cNvPr id="5" name="フッターの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スライド番号の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線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9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0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4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4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/>
          </a:p>
        </p:txBody>
      </p:sp>
      <p:sp>
        <p:nvSpPr>
          <p:cNvPr id="3" name="コンテンツの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 latinLnBrk="0">
              <a:defRPr kumimoji="1" lang="ja-JP"/>
            </a:lvl2pPr>
            <a:lvl3pPr marL="777240" latinLnBrk="0">
              <a:defRPr kumimoji="1" lang="ja-JP"/>
            </a:lvl3pPr>
            <a:lvl4pPr marL="1005840" latinLnBrk="0">
              <a:defRPr kumimoji="1" lang="ja-JP"/>
            </a:lvl4pPr>
            <a:lvl5pPr marL="1234440" latinLnBrk="0">
              <a:defRPr kumimoji="1" lang="ja-JP"/>
            </a:lvl5pPr>
            <a:lvl6pPr marL="1463040" latinLnBrk="0">
              <a:defRPr kumimoji="1" lang="ja-JP" baseline="0"/>
            </a:lvl6pPr>
            <a:lvl7pPr marL="1691640" latinLnBrk="0">
              <a:defRPr kumimoji="1" lang="ja-JP" baseline="0"/>
            </a:lvl7pPr>
            <a:lvl8pPr marL="1920240" latinLnBrk="0">
              <a:defRPr kumimoji="1" lang="ja-JP" baseline="0"/>
            </a:lvl8pPr>
            <a:lvl9pPr marL="2148840" latinLnBrk="0">
              <a:defRPr kumimoji="1" lang="ja-JP" baseline="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/>
          </a:p>
        </p:txBody>
      </p:sp>
      <p:sp>
        <p:nvSpPr>
          <p:cNvPr id="4" name="日付の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15/12/25</a:t>
            </a:fld>
            <a:endParaRPr kumimoji="1" lang="ja-JP"/>
          </a:p>
        </p:txBody>
      </p:sp>
      <p:sp>
        <p:nvSpPr>
          <p:cNvPr id="5" name="フッターの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スライド番号の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線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フリーフォーム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57" name="フリーフォーム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58" name="フリーフォーム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59" name="フリーフォーム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0" name="フリーフォーム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1" name="フリーフォーム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2" name="フリーフォーム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3" name="フリーフォーム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4" name="フリーフォーム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5" name="フリーフォーム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6" name="フリーフォーム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7" name="フリーフォーム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8" name="フリーフォーム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9" name="フリーフォーム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0" name="フリーフォーム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1" name="フリーフォーム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2" name="フリーフォーム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3" name="フリーフォーム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4" name="フリーフォーム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5" name="フリーフォーム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6" name="フリーフォーム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7" name="フリーフォーム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8" name="フリーフォーム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9" name="フリーフォーム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0" name="フリーフォーム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1" name="フリーフォーム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2" name="フリーフォーム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3" name="フリーフォーム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4" name="フリーフォーム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5" name="フリーフォーム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6" name="フリーフォーム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7" name="フリーフォーム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8" name="フリーフォーム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9" name="フリーフォーム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0" name="フリーフォーム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1" name="フリーフォーム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2" name="フリーフォーム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3" name="フリーフォーム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4" name="フリーフォーム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5" name="フリーフォーム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6" name="フリーフォーム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7" name="フリーフォーム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8" name="フリーフォーム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9" name="フリーフォーム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0" name="フリーフォーム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1" name="フリーフォーム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2" name="フリーフォーム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3" name="フリーフォーム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4" name="フリーフォーム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5" name="フリーフォーム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6" name="フリーフォーム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7" name="フリーフォーム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8" name="フリーフォーム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9" name="フリーフォーム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0" name="フリーフォーム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1" name="フリーフォーム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2" name="フリーフォーム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3" name="フリーフォーム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4" name="フリーフォーム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5" name="フリーフォーム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6" name="フリーフォーム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7" name="フリーフォーム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8" name="フリーフォーム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9" name="フリーフォーム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0" name="フリーフォーム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1" name="フリーフォーム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2" name="フリーフォーム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3" name="フリーフォーム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4" name="フリーフォーム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5" name="フリーフォーム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6" name="フリーフォーム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7" name="フリーフォーム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8" name="フリーフォーム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9" name="フリーフォーム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0" name="フリーフォーム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1" name="フリーフォーム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2" name="フリーフォーム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3" name="フリーフォーム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4" name="フリーフォーム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5" name="フリーフォーム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6" name="フリーフォーム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7" name="フリーフォーム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8" name="フリーフォーム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9" name="フリーフォーム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0" name="フリーフォーム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1" name="フリーフォーム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2" name="フリーフォーム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3" name="フリーフォーム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4" name="フリーフォーム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5" name="フリーフォーム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6" name="フリーフォーム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7" name="フリーフォーム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8" name="フリーフォーム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9" name="フリーフォーム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0" name="フリーフォーム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1" name="フリーフォーム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2" name="フリーフォーム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3" name="フリーフォーム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4" name="フリーフォーム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5" name="フリーフォーム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6" name="フリーフォーム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7" name="フリーフォーム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8" name="フリーフォーム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9" name="フリーフォーム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0" name="フリーフォーム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1" name="フリーフォーム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2" name="フリーフォーム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3" name="フリーフォーム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4" name="フリーフォーム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5" name="フリーフォーム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6" name="フリーフォーム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7" name="フリーフォーム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8" name="フリーフォーム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9" name="フリーフォーム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0" name="フリーフォーム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1" name="フリーフォーム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2" name="フリーフォーム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3" name="フリーフォーム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4" name="フリーフォーム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5" name="フリーフォーム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6" name="フリーフォーム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7" name="フリーフォーム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8" name="フリーフォーム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 latinLnBrk="0">
              <a:defRPr kumimoji="1" lang="ja-JP" sz="4400" b="0" cap="none" baseline="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/>
          </a:p>
        </p:txBody>
      </p:sp>
      <p:sp>
        <p:nvSpPr>
          <p:cNvPr id="3" name="テキストのプレースホルダー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kumimoji="1" lang="ja-JP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kumimoji="1" lang="ja-JP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付の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15/12/25</a:t>
            </a:fld>
            <a:endParaRPr kumimoji="1" lang="ja-JP"/>
          </a:p>
        </p:txBody>
      </p:sp>
      <p:sp>
        <p:nvSpPr>
          <p:cNvPr id="5" name="フッターの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スライド番号の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線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0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1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2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3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4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5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6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7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8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9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0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1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2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3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4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5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6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7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8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9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0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1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2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3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4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5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6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7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8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9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0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1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2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3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4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5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6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7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8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9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0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1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2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3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4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5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6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7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8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9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0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1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2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3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4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5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6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7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8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9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0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1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2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3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4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5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6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7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8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9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0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1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2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/>
          </a:p>
        </p:txBody>
      </p:sp>
      <p:sp>
        <p:nvSpPr>
          <p:cNvPr id="3" name="コンテンツのプレースホルダー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 latinLnBrk="0">
              <a:defRPr kumimoji="1" lang="ja-JP" sz="2400"/>
            </a:lvl1pPr>
            <a:lvl2pPr latinLnBrk="0">
              <a:defRPr kumimoji="1" lang="ja-JP" sz="2000"/>
            </a:lvl2pPr>
            <a:lvl3pPr latinLnBrk="0">
              <a:defRPr kumimoji="1" lang="ja-JP" sz="1800"/>
            </a:lvl3pPr>
            <a:lvl4pPr latinLnBrk="0">
              <a:defRPr kumimoji="1" lang="ja-JP" sz="1600"/>
            </a:lvl4pPr>
            <a:lvl5pPr latinLnBrk="0">
              <a:defRPr kumimoji="1" lang="ja-JP" sz="1600"/>
            </a:lvl5pPr>
            <a:lvl6pPr marL="1956816" latinLnBrk="0">
              <a:defRPr kumimoji="1" lang="ja-JP" sz="1600"/>
            </a:lvl6pPr>
            <a:lvl7pPr marL="1956816" latinLnBrk="0">
              <a:defRPr kumimoji="1" lang="ja-JP" sz="1600" baseline="0"/>
            </a:lvl7pPr>
            <a:lvl8pPr marL="1956816" latinLnBrk="0">
              <a:defRPr kumimoji="1" lang="ja-JP" sz="1600" baseline="0"/>
            </a:lvl8pPr>
            <a:lvl9pPr marL="1956816" latinLnBrk="0">
              <a:defRPr kumimoji="1" lang="ja-JP" sz="1600" baseline="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/>
          </a:p>
        </p:txBody>
      </p:sp>
      <p:sp>
        <p:nvSpPr>
          <p:cNvPr id="4" name="コンテンツのプレースホルダー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 latinLnBrk="0">
              <a:defRPr kumimoji="1" lang="ja-JP" sz="2400"/>
            </a:lvl1pPr>
            <a:lvl2pPr latinLnBrk="0">
              <a:defRPr kumimoji="1" lang="ja-JP" sz="2000"/>
            </a:lvl2pPr>
            <a:lvl3pPr latinLnBrk="0">
              <a:defRPr kumimoji="1" lang="ja-JP" sz="1800"/>
            </a:lvl3pPr>
            <a:lvl4pPr latinLnBrk="0">
              <a:defRPr kumimoji="1" lang="ja-JP" sz="1600"/>
            </a:lvl4pPr>
            <a:lvl5pPr latinLnBrk="0">
              <a:defRPr kumimoji="1" lang="ja-JP" sz="1600"/>
            </a:lvl5pPr>
            <a:lvl6pPr marL="1956816" latinLnBrk="0">
              <a:defRPr kumimoji="1" lang="ja-JP" sz="1600"/>
            </a:lvl6pPr>
            <a:lvl7pPr marL="1956816" latinLnBrk="0">
              <a:defRPr kumimoji="1" lang="ja-JP" sz="1600"/>
            </a:lvl7pPr>
            <a:lvl8pPr marL="1956816" latinLnBrk="0">
              <a:defRPr kumimoji="1" lang="ja-JP" sz="1600" baseline="0"/>
            </a:lvl8pPr>
            <a:lvl9pPr marL="1956816" latinLnBrk="0">
              <a:defRPr kumimoji="1" lang="ja-JP" sz="1600" baseline="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/>
          </a:p>
        </p:txBody>
      </p:sp>
      <p:sp>
        <p:nvSpPr>
          <p:cNvPr id="5" name="日付の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15/12/25</a:t>
            </a:fld>
            <a:endParaRPr kumimoji="1" lang="ja-JP"/>
          </a:p>
        </p:txBody>
      </p:sp>
      <p:sp>
        <p:nvSpPr>
          <p:cNvPr id="6" name="フッターの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スライド番号の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線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フリーフォーム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2" name="フリーフォーム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3" name="フリーフォーム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4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5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6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7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8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9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0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1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2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3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4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5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6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7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8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9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0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1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2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3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4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5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6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7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8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9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0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1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2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3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4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5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6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7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8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9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0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1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2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3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4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5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6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7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8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9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0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1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2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3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4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5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6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7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8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9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0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1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2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3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4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5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6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7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8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9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0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1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2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3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4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 latinLnBrk="0">
              <a:defRPr kumimoji="1" lang="ja-JP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/>
          </a:p>
        </p:txBody>
      </p:sp>
      <p:sp>
        <p:nvSpPr>
          <p:cNvPr id="3" name="テキストのプレースホルダー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kumimoji="1" lang="ja-JP" sz="2400" b="0"/>
            </a:lvl1pPr>
            <a:lvl2pPr marL="457200" indent="0" latinLnBrk="0">
              <a:buNone/>
              <a:defRPr kumimoji="1" lang="ja-JP" sz="2000" b="1"/>
            </a:lvl2pPr>
            <a:lvl3pPr marL="914400" indent="0" latinLnBrk="0">
              <a:buNone/>
              <a:defRPr kumimoji="1" lang="ja-JP" sz="1800" b="1"/>
            </a:lvl3pPr>
            <a:lvl4pPr marL="1371600" indent="0" latinLnBrk="0">
              <a:buNone/>
              <a:defRPr kumimoji="1" lang="ja-JP" sz="1600" b="1"/>
            </a:lvl4pPr>
            <a:lvl5pPr marL="1828800" indent="0" latinLnBrk="0">
              <a:buNone/>
              <a:defRPr kumimoji="1" lang="ja-JP" sz="1600" b="1"/>
            </a:lvl5pPr>
            <a:lvl6pPr marL="2286000" indent="0" latinLnBrk="0">
              <a:buNone/>
              <a:defRPr kumimoji="1" lang="ja-JP" sz="1600" b="1"/>
            </a:lvl6pPr>
            <a:lvl7pPr marL="2743200" indent="0" latinLnBrk="0">
              <a:buNone/>
              <a:defRPr kumimoji="1" lang="ja-JP" sz="1600" b="1"/>
            </a:lvl7pPr>
            <a:lvl8pPr marL="3200400" indent="0" latinLnBrk="0">
              <a:buNone/>
              <a:defRPr kumimoji="1" lang="ja-JP" sz="1600" b="1"/>
            </a:lvl8pPr>
            <a:lvl9pPr marL="3657600" indent="0" latinLnBrk="0">
              <a:buNone/>
              <a:defRPr kumimoji="1" lang="ja-JP"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コンテンツのプレースホルダー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 latinLnBrk="0">
              <a:defRPr kumimoji="1" lang="ja-JP" sz="2400"/>
            </a:lvl1pPr>
            <a:lvl2pPr latinLnBrk="0">
              <a:defRPr kumimoji="1" lang="ja-JP" sz="2000"/>
            </a:lvl2pPr>
            <a:lvl3pPr latinLnBrk="0">
              <a:defRPr kumimoji="1" lang="ja-JP" sz="1800"/>
            </a:lvl3pPr>
            <a:lvl4pPr latinLnBrk="0">
              <a:defRPr kumimoji="1" lang="ja-JP" sz="1600"/>
            </a:lvl4pPr>
            <a:lvl5pPr latinLnBrk="0">
              <a:defRPr kumimoji="1" lang="ja-JP" sz="1600"/>
            </a:lvl5pPr>
            <a:lvl6pPr marL="1956816" latinLnBrk="0">
              <a:defRPr kumimoji="1" lang="ja-JP" sz="1600"/>
            </a:lvl6pPr>
            <a:lvl7pPr marL="1956816" latinLnBrk="0">
              <a:defRPr kumimoji="1" lang="ja-JP" sz="1600" baseline="0"/>
            </a:lvl7pPr>
            <a:lvl8pPr marL="1956816" latinLnBrk="0">
              <a:defRPr kumimoji="1" lang="ja-JP" sz="1600" baseline="0"/>
            </a:lvl8pPr>
            <a:lvl9pPr marL="1956816" latinLnBrk="0">
              <a:defRPr kumimoji="1" lang="ja-JP" sz="1600" baseline="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/>
          </a:p>
        </p:txBody>
      </p:sp>
      <p:sp>
        <p:nvSpPr>
          <p:cNvPr id="5" name="テキストの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kumimoji="1" lang="ja-JP" sz="2400" b="0"/>
            </a:lvl1pPr>
            <a:lvl2pPr marL="457200" indent="0" latinLnBrk="0">
              <a:buNone/>
              <a:defRPr kumimoji="1" lang="ja-JP" sz="2000" b="1"/>
            </a:lvl2pPr>
            <a:lvl3pPr marL="914400" indent="0" latinLnBrk="0">
              <a:buNone/>
              <a:defRPr kumimoji="1" lang="ja-JP" sz="1800" b="1"/>
            </a:lvl3pPr>
            <a:lvl4pPr marL="1371600" indent="0" latinLnBrk="0">
              <a:buNone/>
              <a:defRPr kumimoji="1" lang="ja-JP" sz="1600" b="1"/>
            </a:lvl4pPr>
            <a:lvl5pPr marL="1828800" indent="0" latinLnBrk="0">
              <a:buNone/>
              <a:defRPr kumimoji="1" lang="ja-JP" sz="1600" b="1"/>
            </a:lvl5pPr>
            <a:lvl6pPr marL="2286000" indent="0" latinLnBrk="0">
              <a:buNone/>
              <a:defRPr kumimoji="1" lang="ja-JP" sz="1600" b="1"/>
            </a:lvl6pPr>
            <a:lvl7pPr marL="2743200" indent="0" latinLnBrk="0">
              <a:buNone/>
              <a:defRPr kumimoji="1" lang="ja-JP" sz="1600" b="1"/>
            </a:lvl7pPr>
            <a:lvl8pPr marL="3200400" indent="0" latinLnBrk="0">
              <a:buNone/>
              <a:defRPr kumimoji="1" lang="ja-JP" sz="1600" b="1"/>
            </a:lvl8pPr>
            <a:lvl9pPr marL="3657600" indent="0" latinLnBrk="0">
              <a:buNone/>
              <a:defRPr kumimoji="1" lang="ja-JP"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コンテンツのプレースホルダー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 latinLnBrk="0">
              <a:defRPr kumimoji="1" lang="ja-JP" sz="2400"/>
            </a:lvl1pPr>
            <a:lvl2pPr latinLnBrk="0">
              <a:defRPr kumimoji="1" lang="ja-JP" sz="2000"/>
            </a:lvl2pPr>
            <a:lvl3pPr latinLnBrk="0">
              <a:defRPr kumimoji="1" lang="ja-JP" sz="1800"/>
            </a:lvl3pPr>
            <a:lvl4pPr latinLnBrk="0">
              <a:defRPr kumimoji="1" lang="ja-JP" sz="1600"/>
            </a:lvl4pPr>
            <a:lvl5pPr marL="1956816" latinLnBrk="0">
              <a:defRPr kumimoji="1" lang="ja-JP" sz="1600"/>
            </a:lvl5pPr>
            <a:lvl6pPr marL="1956816" latinLnBrk="0">
              <a:defRPr kumimoji="1" lang="ja-JP" sz="1600"/>
            </a:lvl6pPr>
            <a:lvl7pPr marL="1956816" latinLnBrk="0">
              <a:defRPr kumimoji="1" lang="ja-JP" sz="1600"/>
            </a:lvl7pPr>
            <a:lvl8pPr marL="1956816" latinLnBrk="0">
              <a:defRPr kumimoji="1" lang="ja-JP" sz="1600"/>
            </a:lvl8pPr>
            <a:lvl9pPr marL="1956816" latinLnBrk="0">
              <a:defRPr kumimoji="1" lang="ja-JP"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/>
          </a:p>
        </p:txBody>
      </p:sp>
      <p:sp>
        <p:nvSpPr>
          <p:cNvPr id="7" name="日付の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15/12/25</a:t>
            </a:fld>
            <a:endParaRPr kumimoji="1" lang="ja-JP"/>
          </a:p>
        </p:txBody>
      </p:sp>
      <p:sp>
        <p:nvSpPr>
          <p:cNvPr id="8" name="フッターの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9" name="スライド番号の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線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58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59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0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1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2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3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4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5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6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7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8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9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0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1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2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3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4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5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6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7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8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9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0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1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2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3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4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5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6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7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8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9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0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1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2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3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4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5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6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7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8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9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0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1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2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3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4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5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6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7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8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9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0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1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2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3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4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5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6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7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8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9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0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1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2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3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4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5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6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7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8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9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0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/>
          </a:p>
        </p:txBody>
      </p:sp>
      <p:sp>
        <p:nvSpPr>
          <p:cNvPr id="3" name="日付の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15/12/25</a:t>
            </a:fld>
            <a:endParaRPr kumimoji="1" lang="ja-JP"/>
          </a:p>
        </p:txBody>
      </p:sp>
      <p:sp>
        <p:nvSpPr>
          <p:cNvPr id="4" name="フッターの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5" name="スライド番号の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の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15/12/25</a:t>
            </a:fld>
            <a:endParaRPr kumimoji="1" lang="ja-JP"/>
          </a:p>
        </p:txBody>
      </p:sp>
      <p:sp>
        <p:nvSpPr>
          <p:cNvPr id="3" name="フッターの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スライド番号の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フレーム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グループ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グループ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フリーフォーム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5" name="フリーフォーム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6" name="フリーフォーム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7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8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9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0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1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2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3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4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5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6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7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8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9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0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1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2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3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4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5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6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7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8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9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0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1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2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3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4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5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6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7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8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9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0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1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2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3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4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5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6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7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8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9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0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1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2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3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4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5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6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7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8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9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0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1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2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3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4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5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6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7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8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9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0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1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2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3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4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5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6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7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グループ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フリーフォーム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1" name="フリーフォーム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2" name="フリーフォーム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3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4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5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6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7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8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9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0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1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2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3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4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5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6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7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8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9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0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1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2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3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4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5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6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7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8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9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0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1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2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3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4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5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6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7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8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9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0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1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2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3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4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5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6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7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8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9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0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1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2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3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4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5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6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7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8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9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0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1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2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3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4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5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6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7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8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9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0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1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2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3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グループ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グループ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フリーフォーム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5" name="フリーフォーム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6" name="フリーフォーム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7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8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9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0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1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2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3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4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5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6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7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8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9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0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1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2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3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4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5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6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7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8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9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0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1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2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3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4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5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6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7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8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9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0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1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2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3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4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5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6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7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8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9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0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1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2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3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4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5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6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7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8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9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0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1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2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3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4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5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6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7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8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9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0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1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2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3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4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5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6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7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グループ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フリーフォーム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1" name="フリーフォーム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2" name="フリーフォーム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3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4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5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6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7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8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9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0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1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2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3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4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5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6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7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8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9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0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1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2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3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4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5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6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7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8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9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0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1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2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3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4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5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6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7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8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9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0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1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2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3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4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5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6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7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8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9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0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1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2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3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4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5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6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7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8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9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0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1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2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3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4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5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6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7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8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9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0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1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2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3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kumimoji="1" lang="ja-JP" sz="3200" b="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/>
          </a:p>
        </p:txBody>
      </p:sp>
      <p:sp>
        <p:nvSpPr>
          <p:cNvPr id="3" name="コンテンツのプレースホルダー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 latinLnBrk="0">
              <a:defRPr kumimoji="1" lang="ja-JP" sz="2400"/>
            </a:lvl1pPr>
            <a:lvl2pPr latinLnBrk="0">
              <a:defRPr kumimoji="1" lang="ja-JP" sz="2000"/>
            </a:lvl2pPr>
            <a:lvl3pPr latinLnBrk="0">
              <a:defRPr kumimoji="1" lang="ja-JP" sz="1800"/>
            </a:lvl3pPr>
            <a:lvl4pPr latinLnBrk="0">
              <a:defRPr kumimoji="1" lang="ja-JP" sz="1600"/>
            </a:lvl4pPr>
            <a:lvl5pPr latinLnBrk="0">
              <a:defRPr kumimoji="1" lang="ja-JP" sz="1600"/>
            </a:lvl5pPr>
            <a:lvl6pPr latinLnBrk="0">
              <a:defRPr kumimoji="1" lang="ja-JP" sz="1600"/>
            </a:lvl6pPr>
            <a:lvl7pPr latinLnBrk="0">
              <a:defRPr kumimoji="1" lang="ja-JP" sz="1600" baseline="0"/>
            </a:lvl7pPr>
            <a:lvl8pPr latinLnBrk="0">
              <a:defRPr kumimoji="1" lang="ja-JP" sz="1600" baseline="0"/>
            </a:lvl8pPr>
            <a:lvl9pPr latinLnBrk="0">
              <a:defRPr kumimoji="1" lang="ja-JP" sz="1600" baseline="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/>
          </a:p>
        </p:txBody>
      </p:sp>
      <p:sp>
        <p:nvSpPr>
          <p:cNvPr id="4" name="テキストのプレースホルダー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kumimoji="1" lang="ja-JP" sz="1600"/>
            </a:lvl1pPr>
            <a:lvl2pPr marL="457200" indent="0" latinLnBrk="0">
              <a:buNone/>
              <a:defRPr kumimoji="1" lang="ja-JP" sz="1200"/>
            </a:lvl2pPr>
            <a:lvl3pPr marL="914400" indent="0" latinLnBrk="0">
              <a:buNone/>
              <a:defRPr kumimoji="1" lang="ja-JP" sz="1000"/>
            </a:lvl3pPr>
            <a:lvl4pPr marL="1371600" indent="0" latinLnBrk="0">
              <a:buNone/>
              <a:defRPr kumimoji="1" lang="ja-JP" sz="900"/>
            </a:lvl4pPr>
            <a:lvl5pPr marL="1828800" indent="0" latinLnBrk="0">
              <a:buNone/>
              <a:defRPr kumimoji="1" lang="ja-JP" sz="900"/>
            </a:lvl5pPr>
            <a:lvl6pPr marL="2286000" indent="0" latinLnBrk="0">
              <a:buNone/>
              <a:defRPr kumimoji="1" lang="ja-JP" sz="900"/>
            </a:lvl6pPr>
            <a:lvl7pPr marL="2743200" indent="0" latinLnBrk="0">
              <a:buNone/>
              <a:defRPr kumimoji="1" lang="ja-JP" sz="900"/>
            </a:lvl7pPr>
            <a:lvl8pPr marL="3200400" indent="0" latinLnBrk="0">
              <a:buNone/>
              <a:defRPr kumimoji="1" lang="ja-JP" sz="900"/>
            </a:lvl8pPr>
            <a:lvl9pPr marL="3657600" indent="0" latinLnBrk="0">
              <a:buNone/>
              <a:defRPr kumimoji="1" lang="ja-JP"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付の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15/12/25</a:t>
            </a:fld>
            <a:endParaRPr kumimoji="1" lang="ja-JP"/>
          </a:p>
        </p:txBody>
      </p:sp>
      <p:sp>
        <p:nvSpPr>
          <p:cNvPr id="6" name="フッターの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スライド番号の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フレーム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グループ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グループ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フリーフォーム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4" name="フリーフォーム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5" name="フリーフォーム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6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7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8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9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0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1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2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3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4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5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6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7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8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9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0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1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2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3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4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5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6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7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8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9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0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1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2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3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4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5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6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7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8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9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0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1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2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3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4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5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6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7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8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9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0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1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2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3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4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5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6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7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8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9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0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1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2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3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4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5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6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7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8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9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0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1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2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3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4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5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6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グループ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フリーフォーム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0" name="フリーフォーム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1" name="フリーフォーム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2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3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4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5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6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7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8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9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0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1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2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3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4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5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6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7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8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9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0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1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2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3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4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5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6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7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8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9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0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1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2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3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4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5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6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7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8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9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0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1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2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3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4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5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6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7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8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9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0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1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2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3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4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5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6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7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8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9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0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1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2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3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4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5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6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7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8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9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0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1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2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グループ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グループ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フリーフォーム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4" name="フリーフォーム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5" name="フリーフォーム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6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7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8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9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0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1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2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3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4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5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6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7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8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9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0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1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2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3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4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5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6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7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8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9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0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1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2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3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4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5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6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7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8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9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0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1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2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3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4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5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6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7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8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9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0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1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2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3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4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5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6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7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8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9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0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1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2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3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4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5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6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7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8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9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0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1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2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3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4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5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6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グループ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フリーフォーム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0" name="フリーフォーム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1" name="フリーフォーム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2" name="フリーフォーム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3" name="フリーフォーム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4" name="フリーフォーム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5" name="フリーフォーム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6" name="フリーフォーム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7" name="フリーフォーム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8" name="フリーフォーム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9" name="フリーフォーム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0" name="フリーフォーム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1" name="フリーフォーム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2" name="フリーフォーム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3" name="フリーフォーム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4" name="フリーフォーム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5" name="フリーフォーム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6" name="フリーフォーム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7" name="フリーフォーム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8" name="フリーフォーム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9" name="フリーフォーム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0" name="フリーフォーム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1" name="フリーフォーム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2" name="フリーフォーム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3" name="フリーフォーム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4" name="フリーフォーム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5" name="フリーフォーム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6" name="フリーフォーム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7" name="フリーフォーム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8" name="フリーフォーム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9" name="フリーフォーム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0" name="フリーフォーム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1" name="フリーフォーム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2" name="フリーフォーム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3" name="フリーフォーム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4" name="フリーフォーム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5" name="フリーフォーム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6" name="フリーフォーム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7" name="フリーフォーム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8" name="フリーフォーム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9" name="フリーフォーム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0" name="フリーフォーム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1" name="フリーフォーム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2" name="フリーフォーム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3" name="フリーフォーム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4" name="フリーフォーム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5" name="フリーフォーム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6" name="フリーフォーム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7" name="フリーフォーム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8" name="フリーフォーム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9" name="フリーフォーム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0" name="フリーフォーム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1" name="フリーフォーム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2" name="フリーフォーム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3" name="フリーフォーム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4" name="フリーフォーム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5" name="フリーフォーム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6" name="フリーフォーム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7" name="フリーフォーム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8" name="フリーフォーム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9" name="フリーフォーム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0" name="フリーフォーム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1" name="フリーフォーム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2" name="フリーフォーム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3" name="フリーフォーム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4" name="フリーフォーム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5" name="フリーフォーム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6" name="フリーフォーム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7" name="フリーフォーム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8" name="フリーフォーム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9" name="フリーフォーム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0" name="フリーフォーム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1" name="フリーフォーム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2" name="フリーフォーム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kumimoji="1" lang="ja-JP" sz="3200" b="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/>
          </a:p>
        </p:txBody>
      </p:sp>
      <p:sp>
        <p:nvSpPr>
          <p:cNvPr id="3" name="図のプレースホルダー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kumimoji="1" lang="ja-JP" sz="2400"/>
            </a:lvl1pPr>
            <a:lvl2pPr marL="457200" indent="0" latinLnBrk="0">
              <a:buNone/>
              <a:defRPr kumimoji="1" lang="ja-JP" sz="2800"/>
            </a:lvl2pPr>
            <a:lvl3pPr marL="914400" indent="0" latinLnBrk="0">
              <a:buNone/>
              <a:defRPr kumimoji="1" lang="ja-JP" sz="2400"/>
            </a:lvl3pPr>
            <a:lvl4pPr marL="1371600" indent="0" latinLnBrk="0">
              <a:buNone/>
              <a:defRPr kumimoji="1" lang="ja-JP" sz="2000"/>
            </a:lvl4pPr>
            <a:lvl5pPr marL="1828800" indent="0" latinLnBrk="0">
              <a:buNone/>
              <a:defRPr kumimoji="1" lang="ja-JP" sz="2000"/>
            </a:lvl5pPr>
            <a:lvl6pPr marL="2286000" indent="0" latinLnBrk="0">
              <a:buNone/>
              <a:defRPr kumimoji="1" lang="ja-JP" sz="2000"/>
            </a:lvl6pPr>
            <a:lvl7pPr marL="2743200" indent="0" latinLnBrk="0">
              <a:buNone/>
              <a:defRPr kumimoji="1" lang="ja-JP" sz="2000"/>
            </a:lvl7pPr>
            <a:lvl8pPr marL="3200400" indent="0" latinLnBrk="0">
              <a:buNone/>
              <a:defRPr kumimoji="1" lang="ja-JP" sz="2000"/>
            </a:lvl8pPr>
            <a:lvl9pPr marL="3657600" indent="0" latinLnBrk="0">
              <a:buNone/>
              <a:defRPr kumimoji="1" lang="ja-JP" sz="2000"/>
            </a:lvl9pPr>
          </a:lstStyle>
          <a:p>
            <a:r>
              <a:rPr kumimoji="1" lang="zh-CN" altLang="en-US" smtClean="0"/>
              <a:t>单击图标添加图片</a:t>
            </a:r>
            <a:endParaRPr kumimoji="1" lang="ja-JP"/>
          </a:p>
        </p:txBody>
      </p:sp>
      <p:sp>
        <p:nvSpPr>
          <p:cNvPr id="4" name="テキストのプレースホルダー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kumimoji="1" lang="ja-JP" sz="1600"/>
            </a:lvl1pPr>
            <a:lvl2pPr marL="457200" indent="0" latinLnBrk="0">
              <a:buNone/>
              <a:defRPr kumimoji="1" lang="ja-JP" sz="1200"/>
            </a:lvl2pPr>
            <a:lvl3pPr marL="914400" indent="0" latinLnBrk="0">
              <a:buNone/>
              <a:defRPr kumimoji="1" lang="ja-JP" sz="1000"/>
            </a:lvl3pPr>
            <a:lvl4pPr marL="1371600" indent="0" latinLnBrk="0">
              <a:buNone/>
              <a:defRPr kumimoji="1" lang="ja-JP" sz="900"/>
            </a:lvl4pPr>
            <a:lvl5pPr marL="1828800" indent="0" latinLnBrk="0">
              <a:buNone/>
              <a:defRPr kumimoji="1" lang="ja-JP" sz="900"/>
            </a:lvl5pPr>
            <a:lvl6pPr marL="2286000" indent="0" latinLnBrk="0">
              <a:buNone/>
              <a:defRPr kumimoji="1" lang="ja-JP" sz="900"/>
            </a:lvl6pPr>
            <a:lvl7pPr marL="2743200" indent="0" latinLnBrk="0">
              <a:buNone/>
              <a:defRPr kumimoji="1" lang="ja-JP" sz="900"/>
            </a:lvl7pPr>
            <a:lvl8pPr marL="3200400" indent="0" latinLnBrk="0">
              <a:buNone/>
              <a:defRPr kumimoji="1" lang="ja-JP" sz="900"/>
            </a:lvl8pPr>
            <a:lvl9pPr marL="3657600" indent="0" latinLnBrk="0">
              <a:buNone/>
              <a:defRPr kumimoji="1" lang="ja-JP"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付の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15/12/25</a:t>
            </a:fld>
            <a:endParaRPr kumimoji="1" lang="ja-JP"/>
          </a:p>
        </p:txBody>
      </p:sp>
      <p:sp>
        <p:nvSpPr>
          <p:cNvPr id="6" name="フッターの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スライド番号の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のプレースホルダー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/>
              <a:t>マスター タイトルのスタイルを編集するには、ここをクリック</a:t>
            </a:r>
          </a:p>
        </p:txBody>
      </p:sp>
      <p:sp>
        <p:nvSpPr>
          <p:cNvPr id="3" name="テキストのプレースホルダー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4" name="日付のプレースホルダー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kumimoji="1" lang="ja-JP" sz="10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9AFE8FB1-0A7A-443E-AAF7-31D4FA1AA312}" type="datetimeFigureOut">
              <a:rPr lang="en-US" altLang="ja-JP" smtClean="0"/>
              <a:pPr/>
              <a:t>12/25/15</a:t>
            </a:fld>
            <a:endParaRPr lang="ja-JP" altLang="en-US"/>
          </a:p>
        </p:txBody>
      </p:sp>
      <p:sp>
        <p:nvSpPr>
          <p:cNvPr id="5" name="フッターの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kumimoji="1" lang="ja-JP" sz="10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の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kumimoji="1" lang="ja-JP" sz="10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ja-JP" sz="3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kumimoji="1" lang="ja-JP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lang="ja-JP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kumimoji="1" lang="ja-JP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lang="ja-JP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kumimoji="1" lang="ja-JP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1"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9916" y="4005064"/>
            <a:ext cx="3225563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zh-CN" altLang="en-US" sz="3600" dirty="0" smtClean="0">
                <a:solidFill>
                  <a:schemeClr val="tx1">
                    <a:tint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项目</a:t>
            </a:r>
            <a:r>
              <a:rPr kumimoji="1" lang="en-US" altLang="zh-CN" sz="3600" dirty="0" smtClean="0">
                <a:solidFill>
                  <a:schemeClr val="tx1">
                    <a:tint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2</a:t>
            </a:r>
            <a:r>
              <a:rPr kumimoji="1" lang="zh-CN" altLang="en-US" sz="3600" dirty="0" smtClean="0">
                <a:solidFill>
                  <a:schemeClr val="tx1">
                    <a:tint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实践报告</a:t>
            </a:r>
            <a:endParaRPr kumimoji="1" lang="zh-CN" altLang="en-US" sz="3600" dirty="0">
              <a:solidFill>
                <a:schemeClr val="tx1">
                  <a:tint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74532" y="3506466"/>
            <a:ext cx="2805576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2400" dirty="0" smtClean="0">
                <a:latin typeface="Heiti SC Light" charset="-122"/>
                <a:ea typeface="Heiti SC Light" charset="-122"/>
                <a:cs typeface="Heiti SC Light" charset="-122"/>
              </a:rPr>
              <a:t>MF1532091</a:t>
            </a:r>
            <a:r>
              <a:rPr kumimoji="1" lang="zh-CN" altLang="en-US" sz="2400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zh-CN" altLang="en-US" sz="2400" dirty="0" smtClean="0">
                <a:latin typeface="Heiti SC Light" charset="-122"/>
                <a:ea typeface="Heiti SC Light" charset="-122"/>
                <a:cs typeface="Heiti SC Light" charset="-122"/>
              </a:rPr>
              <a:t>张衡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dirty="0" smtClean="0">
                <a:latin typeface="Heiti SC Light" charset="-122"/>
                <a:ea typeface="Heiti SC Light" charset="-122"/>
                <a:cs typeface="Heiti SC Light" charset="-122"/>
              </a:rPr>
              <a:t>MF1532096</a:t>
            </a:r>
            <a:r>
              <a:rPr kumimoji="1" lang="zh-CN" altLang="en-US" sz="2400" dirty="0" smtClean="0">
                <a:latin typeface="Heiti SC Light" charset="-122"/>
                <a:ea typeface="Heiti SC Light" charset="-122"/>
                <a:cs typeface="Heiti SC Light" charset="-122"/>
              </a:rPr>
              <a:t> 张鑫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dirty="0" smtClean="0">
                <a:latin typeface="Heiti SC Light" charset="-122"/>
                <a:ea typeface="Heiti SC Light" charset="-122"/>
                <a:cs typeface="Heiti SC Light" charset="-122"/>
              </a:rPr>
              <a:t>MF1532098</a:t>
            </a:r>
            <a:r>
              <a:rPr kumimoji="1" lang="zh-CN" altLang="en-US" sz="2400" dirty="0" smtClean="0">
                <a:latin typeface="Heiti SC Light" charset="-122"/>
                <a:ea typeface="Heiti SC Light" charset="-122"/>
                <a:cs typeface="Heiti SC Light" charset="-122"/>
              </a:rPr>
              <a:t> 张志权</a:t>
            </a:r>
            <a:endParaRPr kumimoji="1" lang="zh-CN" altLang="en-US" sz="2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629916" y="764704"/>
            <a:ext cx="4104456" cy="60270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内容</a:t>
            </a:r>
            <a:endParaRPr kumimoji="1" lang="ja-JP" dirty="0"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3932" y="1844824"/>
            <a:ext cx="66967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sz="2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数据抓取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HBase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使用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Hadoop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搭建</a:t>
            </a:r>
            <a:endParaRPr kumimoji="1"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241676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629916" y="764704"/>
            <a:ext cx="4104456" cy="602704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数据抓取</a:t>
            </a:r>
            <a:endParaRPr kumimoji="1" lang="ja-JP" dirty="0"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1773932" y="1844824"/>
            <a:ext cx="6696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编写爬虫实现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www.semanticscholar.org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对爬虫并不友好</a:t>
            </a:r>
            <a:endParaRPr kumimoji="1"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文献搜索的结果是使用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ajax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加载的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浏览器可以抓取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ajax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的搜索结果数据，但实际的引用文本（可能）是在前端使用数据拼接完成的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两个方案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获取搜索结果数据后手动拼接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模拟浏览器环境，模拟</a:t>
            </a:r>
            <a:r>
              <a:rPr kumimoji="1" lang="en-US" altLang="zh-CN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ajax</a:t>
            </a:r>
            <a:r>
              <a:rPr kumimoji="1"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与点击操作</a:t>
            </a:r>
          </a:p>
        </p:txBody>
      </p:sp>
    </p:spTree>
    <p:extLst>
      <p:ext uri="{BB962C8B-B14F-4D97-AF65-F5344CB8AC3E}">
        <p14:creationId xmlns:p14="http://schemas.microsoft.com/office/powerpoint/2010/main" val="377980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629916" y="764704"/>
            <a:ext cx="5688632" cy="602704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浏览器环境模拟</a:t>
            </a:r>
            <a:endParaRPr kumimoji="1" lang="ja-JP" dirty="0"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3932" y="1844824"/>
            <a:ext cx="669674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PhantomJS</a:t>
            </a:r>
            <a:endParaRPr kumimoji="1"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altLang="zh-CN" dirty="0"/>
              <a:t>A</a:t>
            </a:r>
            <a:r>
              <a:rPr lang="en-US" altLang="zh-CN" dirty="0" smtClean="0"/>
              <a:t> </a:t>
            </a:r>
            <a:r>
              <a:rPr lang="en-US" altLang="zh-CN" dirty="0"/>
              <a:t>headless </a:t>
            </a:r>
            <a:r>
              <a:rPr lang="en-US" altLang="zh-CN" dirty="0" err="1"/>
              <a:t>WebKit</a:t>
            </a:r>
            <a:r>
              <a:rPr lang="en-US" altLang="zh-CN" dirty="0"/>
              <a:t> scriptable with a JavaScript API</a:t>
            </a:r>
            <a:endParaRPr kumimoji="1"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网页测试，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截图，自动化 </a:t>
            </a:r>
            <a:r>
              <a:rPr kumimoji="1" lang="is-I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…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主要思路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加载搜索结果页，等待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ajax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加载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检测到搜索结果，点击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Cite</a:t>
            </a:r>
            <a:endParaRPr kumimoji="1"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依次点击每一个标签页，抓取各种格式的文献引用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循环直到获取完所有的结果，结束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101263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629916" y="764704"/>
            <a:ext cx="5688632" cy="602704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浏览器环境模拟</a:t>
            </a:r>
            <a:endParaRPr kumimoji="1" lang="ja-JP" dirty="0"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3932" y="1844824"/>
            <a:ext cx="72008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具体流程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打开页面，监听网页重画事件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重画事件发生后，检索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&lt;article&gt;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标签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点击第一个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article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里面的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Cite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按钮，检索弹出的模态框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依次点击模态框中的各个格式按钮，检索到对应文本后暂存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循环直到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获取完所有结果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的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引用数据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写入磁盘文件，完成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868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629916" y="764704"/>
            <a:ext cx="5688632" cy="602704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浏览器环境模拟</a:t>
            </a:r>
            <a:endParaRPr kumimoji="1" lang="ja-JP" dirty="0"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3932" y="1844824"/>
            <a:ext cx="72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一些坑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PhantomJS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的最新版本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(2.0.0)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中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BUG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频出，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而旧版本中不支持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semanticscholar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用到的一些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API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，无法模拟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IO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功能只能使用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PhantomJS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自带的一些库，因此可能无法直接写到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NoSQL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数据库中</a:t>
            </a:r>
          </a:p>
          <a:p>
            <a:pPr marL="1200150" lvl="2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可以写到标准输出流，然后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pipe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到另一个自己写的程序里，执行数据库的写入操作</a:t>
            </a:r>
            <a:r>
              <a:rPr kumimoji="1"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（误）</a:t>
            </a:r>
            <a:endParaRPr kumimoji="1" lang="zh-CN" altLang="en-US" dirty="0">
              <a:solidFill>
                <a:schemeClr val="bg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省时但不省力</a:t>
            </a:r>
          </a:p>
        </p:txBody>
      </p:sp>
    </p:spTree>
    <p:extLst>
      <p:ext uri="{BB962C8B-B14F-4D97-AF65-F5344CB8AC3E}">
        <p14:creationId xmlns:p14="http://schemas.microsoft.com/office/powerpoint/2010/main" val="203542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30516" y="980728"/>
            <a:ext cx="559769" cy="316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600" dirty="0" smtClean="0">
                <a:latin typeface="Heiti SC Light"/>
                <a:ea typeface="Heiti SC Light"/>
                <a:cs typeface="Heiti SC Light"/>
              </a:rPr>
              <a:t>XXX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5940" y="2060848"/>
            <a:ext cx="1055097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Heiti SC Light"/>
                <a:ea typeface="Heiti SC Light"/>
                <a:cs typeface="Heiti SC Light"/>
              </a:rPr>
              <a:t>·XXX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355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74249" y="2204864"/>
            <a:ext cx="747320" cy="4290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Heiti SC Light"/>
                <a:ea typeface="Heiti SC Light"/>
                <a:cs typeface="Heiti SC Light"/>
              </a:rPr>
              <a:t>XXX</a:t>
            </a:r>
            <a:endParaRPr lang="en-US" altLang="zh-CN" sz="24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XXX</a:t>
            </a:r>
            <a:endParaRPr kumimoji="1" lang="ja-JP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30516" y="980728"/>
            <a:ext cx="559769" cy="316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600" dirty="0" smtClean="0">
                <a:latin typeface="Heiti SC Light"/>
                <a:ea typeface="Heiti SC Light"/>
                <a:cs typeface="Heiti SC Light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53287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S102804846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0984D-921D-405A-8626-907E881874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TS102804846</Template>
  <TotalTime>0</TotalTime>
  <Words>294</Words>
  <Application>Microsoft Macintosh PowerPoint</Application>
  <PresentationFormat>自定义</PresentationFormat>
  <Paragraphs>44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Consolas</vt:lpstr>
      <vt:lpstr>Corbel</vt:lpstr>
      <vt:lpstr>Heiti SC Light</vt:lpstr>
      <vt:lpstr>HGｺﾞｼｯｸM</vt:lpstr>
      <vt:lpstr>Meiryo UI</vt:lpstr>
      <vt:lpstr>Wingdings</vt:lpstr>
      <vt:lpstr>宋体</vt:lpstr>
      <vt:lpstr>微软雅黑</vt:lpstr>
      <vt:lpstr>Arial</vt:lpstr>
      <vt:lpstr>TS102804846</vt:lpstr>
      <vt:lpstr>PowerPoint 演示文稿</vt:lpstr>
      <vt:lpstr>内容</vt:lpstr>
      <vt:lpstr>数据抓取</vt:lpstr>
      <vt:lpstr>浏览器环境模拟</vt:lpstr>
      <vt:lpstr>浏览器环境模拟</vt:lpstr>
      <vt:lpstr>浏览器环境模拟</vt:lpstr>
      <vt:lpstr>PowerPoint 演示文稿</vt:lpstr>
      <vt:lpstr>XXX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2013-06-15T13:58:07Z</dcterms:created>
  <dcterms:modified xsi:type="dcterms:W3CDTF">2015-12-25T03:14:34Z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