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79217"/>
  </p:normalViewPr>
  <p:slideViewPr>
    <p:cSldViewPr snapToGrid="0" snapToObjects="1">
      <p:cViewPr>
        <p:scale>
          <a:sx n="80" d="100"/>
          <a:sy n="80" d="100"/>
        </p:scale>
        <p:origin x="10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CAF7F-A629-1647-B16F-B8FD5E6E7B4E}" type="datetimeFigureOut">
              <a:rPr kumimoji="1" lang="zh-CN" altLang="en-US" smtClean="0"/>
              <a:t>16/3/2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65B79-7DC1-1841-9869-B93010E11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47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65B79-7DC1-1841-9869-B93010E11A4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80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65B79-7DC1-1841-9869-B93010E11A4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1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71075"/>
            <a:ext cx="5660441" cy="1034714"/>
          </a:xfrm>
        </p:spPr>
        <p:txBody>
          <a:bodyPr/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实践三报告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01243" y="3469106"/>
            <a:ext cx="3446630" cy="24023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14</a:t>
            </a:r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组 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MF1532088</a:t>
            </a:r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于洋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MF1532091 </a:t>
            </a:r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张衡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MF1532096 </a:t>
            </a:r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张鑫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MF1532098 </a:t>
            </a:r>
            <a:r>
              <a:rPr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张志权</a:t>
            </a:r>
          </a:p>
          <a:p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6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改进做法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725279"/>
            <a:ext cx="8972178" cy="4290510"/>
          </a:xfrm>
        </p:spPr>
      </p:pic>
    </p:spTree>
    <p:extLst>
      <p:ext uri="{BB962C8B-B14F-4D97-AF65-F5344CB8AC3E}">
        <p14:creationId xmlns:p14="http://schemas.microsoft.com/office/powerpoint/2010/main" val="517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测试及结果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8364035"/>
              </p:ext>
            </p:extLst>
          </p:nvPr>
        </p:nvGraphicFramePr>
        <p:xfrm>
          <a:off x="1106900" y="1957121"/>
          <a:ext cx="8871288" cy="4668272"/>
        </p:xfrm>
        <a:graphic>
          <a:graphicData uri="http://schemas.openxmlformats.org/drawingml/2006/table">
            <a:tbl>
              <a:tblPr firstRow="1" firstCol="1" bandRow="1"/>
              <a:tblGrid>
                <a:gridCol w="2217822"/>
                <a:gridCol w="2217822"/>
                <a:gridCol w="2217822"/>
                <a:gridCol w="2217822"/>
              </a:tblGrid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返回结果个数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MLA01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MLA02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MLA03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MLA04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MLA05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APA01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APA02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APA03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APA04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APA05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Chicago01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Chicago02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Chicago03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Chicago04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Chicago05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3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内容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数据写入</a:t>
            </a:r>
          </a:p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初始做法</a:t>
            </a:r>
          </a:p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改进做法</a:t>
            </a:r>
          </a:p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测试及结果</a:t>
            </a:r>
          </a:p>
          <a:p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数据写入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32" y="1613948"/>
            <a:ext cx="6019800" cy="45212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9" y="1726243"/>
            <a:ext cx="3452589" cy="3972719"/>
          </a:xfrm>
        </p:spPr>
      </p:pic>
    </p:spTree>
    <p:extLst>
      <p:ext uri="{BB962C8B-B14F-4D97-AF65-F5344CB8AC3E}">
        <p14:creationId xmlns:p14="http://schemas.microsoft.com/office/powerpoint/2010/main" val="16326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数据写入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85987"/>
            <a:ext cx="8343900" cy="2552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4064000"/>
            <a:ext cx="6045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数据写入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74295034"/>
              </p:ext>
            </p:extLst>
          </p:nvPr>
        </p:nvGraphicFramePr>
        <p:xfrm>
          <a:off x="860593" y="2214694"/>
          <a:ext cx="6609346" cy="1311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0483"/>
                <a:gridCol w="4138863"/>
              </a:tblGrid>
              <a:tr h="66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#</a:t>
                      </a:r>
                      <a:endParaRPr lang="zh-CN" altLang="en-US" sz="18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src</a:t>
                      </a:r>
                      <a:endParaRPr lang="zh-CN" altLang="en-US" sz="18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</a:tr>
              <a:tr h="64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title</a:t>
                      </a:r>
                      <a:endParaRPr lang="zh-CN" altLang="en-US" sz="18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content</a:t>
                      </a:r>
                      <a:endParaRPr lang="zh-CN" altLang="en-US" sz="18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3" y="4272027"/>
            <a:ext cx="6845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数据写入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6933466"/>
              </p:ext>
            </p:extLst>
          </p:nvPr>
        </p:nvGraphicFramePr>
        <p:xfrm>
          <a:off x="914400" y="2366964"/>
          <a:ext cx="6946232" cy="1451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752"/>
                <a:gridCol w="1639826"/>
                <a:gridCol w="1731951"/>
                <a:gridCol w="1547703"/>
              </a:tblGrid>
              <a:tr h="655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#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title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5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word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paper.tilte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paper.title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paper.title</a:t>
                      </a:r>
                      <a:endParaRPr lang="zh-CN" altLang="en-US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4156910"/>
            <a:ext cx="7277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初始做法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8345444"/>
              </p:ext>
            </p:extLst>
          </p:nvPr>
        </p:nvGraphicFramePr>
        <p:xfrm>
          <a:off x="2422358" y="3141778"/>
          <a:ext cx="5422230" cy="47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446"/>
                <a:gridCol w="1084446"/>
                <a:gridCol w="1084446"/>
                <a:gridCol w="1084446"/>
                <a:gridCol w="1084446"/>
              </a:tblGrid>
              <a:tr h="472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98050"/>
              </p:ext>
            </p:extLst>
          </p:nvPr>
        </p:nvGraphicFramePr>
        <p:xfrm>
          <a:off x="2422358" y="4420804"/>
          <a:ext cx="8230222" cy="47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46"/>
                <a:gridCol w="1175746"/>
                <a:gridCol w="1175746"/>
                <a:gridCol w="1175746"/>
                <a:gridCol w="1175746"/>
                <a:gridCol w="1175746"/>
                <a:gridCol w="1175746"/>
              </a:tblGrid>
              <a:tr h="472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59832" y="2438400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查询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hello</a:t>
            </a:r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world</a:t>
            </a:r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字符串，要求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k=3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9832" y="319335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Heiti Light" charset="-122"/>
                <a:ea typeface="STHeiti Light" charset="-122"/>
                <a:cs typeface="STHeiti Light" charset="-122"/>
              </a:rPr>
              <a:t>hello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9832" y="446145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Heiti Light" charset="-122"/>
                <a:ea typeface="STHeiti Light" charset="-122"/>
                <a:cs typeface="STHeiti Light" charset="-122"/>
              </a:rPr>
              <a:t>world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4479" y="57295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最终返回结果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70491"/>
              </p:ext>
            </p:extLst>
          </p:nvPr>
        </p:nvGraphicFramePr>
        <p:xfrm>
          <a:off x="3163279" y="5681422"/>
          <a:ext cx="3374190" cy="45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730"/>
                <a:gridCol w="1124730"/>
                <a:gridCol w="1124730"/>
              </a:tblGrid>
              <a:tr h="451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6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初始做法存在的问题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比较生僻的单词，导致查询结果为空</a:t>
            </a:r>
          </a:p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特殊的单词会把正确的答案排斥掉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39196"/>
              </p:ext>
            </p:extLst>
          </p:nvPr>
        </p:nvGraphicFramePr>
        <p:xfrm>
          <a:off x="913775" y="4374593"/>
          <a:ext cx="6160794" cy="38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8"/>
                <a:gridCol w="2053598"/>
                <a:gridCol w="2053598"/>
              </a:tblGrid>
              <a:tr h="3899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Author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a, b, c, </a:t>
                      </a:r>
                      <a:r>
                        <a:rPr lang="en-US" altLang="zh-CN" dirty="0" err="1" smtClean="0"/>
                        <a:t>etc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15442"/>
              </p:ext>
            </p:extLst>
          </p:nvPr>
        </p:nvGraphicFramePr>
        <p:xfrm>
          <a:off x="913775" y="5082896"/>
          <a:ext cx="6160794" cy="38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8"/>
                <a:gridCol w="2053598"/>
                <a:gridCol w="2053598"/>
              </a:tblGrid>
              <a:tr h="3899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Author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d,</a:t>
                      </a:r>
                      <a:r>
                        <a:rPr lang="en-US" altLang="zh-CN" baseline="0" dirty="0" smtClean="0"/>
                        <a:t> e,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Title.etc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374"/>
              </p:ext>
            </p:extLst>
          </p:nvPr>
        </p:nvGraphicFramePr>
        <p:xfrm>
          <a:off x="8491621" y="5082896"/>
          <a:ext cx="2080126" cy="38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126"/>
              </a:tblGrid>
              <a:tr h="389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etc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1437"/>
              </p:ext>
            </p:extLst>
          </p:nvPr>
        </p:nvGraphicFramePr>
        <p:xfrm>
          <a:off x="8491621" y="4377265"/>
          <a:ext cx="2080126" cy="3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126"/>
              </a:tblGrid>
              <a:tr h="387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hack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改进做法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7390805"/>
              </p:ext>
            </p:extLst>
          </p:nvPr>
        </p:nvGraphicFramePr>
        <p:xfrm>
          <a:off x="2824737" y="3124912"/>
          <a:ext cx="5422230" cy="47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446"/>
                <a:gridCol w="1084446"/>
                <a:gridCol w="1084446"/>
                <a:gridCol w="1084446"/>
                <a:gridCol w="1084446"/>
              </a:tblGrid>
              <a:tr h="472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10828"/>
              </p:ext>
            </p:extLst>
          </p:nvPr>
        </p:nvGraphicFramePr>
        <p:xfrm>
          <a:off x="2853044" y="3910432"/>
          <a:ext cx="8230222" cy="47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46"/>
                <a:gridCol w="1175746"/>
                <a:gridCol w="1175746"/>
                <a:gridCol w="1175746"/>
                <a:gridCol w="1175746"/>
                <a:gridCol w="1175746"/>
                <a:gridCol w="1175746"/>
              </a:tblGrid>
              <a:tr h="472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59832" y="2438400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查询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hello</a:t>
            </a:r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world</a:t>
            </a:r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字符串，要求</a:t>
            </a:r>
            <a:r>
              <a:rPr kumimoji="1"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k=3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9832" y="319335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Heiti Light" charset="-122"/>
                <a:ea typeface="STHeiti Light" charset="-122"/>
                <a:cs typeface="STHeiti Light" charset="-122"/>
              </a:rPr>
              <a:t>hello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9832" y="39801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Heiti Light" charset="-122"/>
                <a:ea typeface="STHeiti Light" charset="-122"/>
                <a:cs typeface="STHeiti Light" charset="-122"/>
              </a:rPr>
              <a:t>world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244" y="57295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最终返回结果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34395"/>
              </p:ext>
            </p:extLst>
          </p:nvPr>
        </p:nvGraphicFramePr>
        <p:xfrm>
          <a:off x="2853044" y="5729548"/>
          <a:ext cx="3374190" cy="45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730"/>
                <a:gridCol w="1124730"/>
                <a:gridCol w="1124730"/>
              </a:tblGrid>
              <a:tr h="451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8369"/>
              </p:ext>
            </p:extLst>
          </p:nvPr>
        </p:nvGraphicFramePr>
        <p:xfrm>
          <a:off x="2824737" y="469170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24244" y="48548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对查询结果统计</a:t>
            </a:r>
            <a:endParaRPr kumimoji="1"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312</TotalTime>
  <Words>229</Words>
  <Application>Microsoft Macintosh PowerPoint</Application>
  <PresentationFormat>宽屏</PresentationFormat>
  <Paragraphs>153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STHeiti Light</vt:lpstr>
      <vt:lpstr>Times New Roman</vt:lpstr>
      <vt:lpstr>Tw Cen MT</vt:lpstr>
      <vt:lpstr>宋体</vt:lpstr>
      <vt:lpstr>Arial</vt:lpstr>
      <vt:lpstr>水滴</vt:lpstr>
      <vt:lpstr>实践三报告</vt:lpstr>
      <vt:lpstr>内容</vt:lpstr>
      <vt:lpstr>数据写入</vt:lpstr>
      <vt:lpstr>数据写入</vt:lpstr>
      <vt:lpstr>数据写入</vt:lpstr>
      <vt:lpstr>数据写入</vt:lpstr>
      <vt:lpstr>初始做法</vt:lpstr>
      <vt:lpstr>初始做法存在的问题</vt:lpstr>
      <vt:lpstr>改进做法</vt:lpstr>
      <vt:lpstr>改进做法</vt:lpstr>
      <vt:lpstr>测试及结果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实践三报告</dc:title>
  <dc:creator>Microsoft Office 用户</dc:creator>
  <cp:lastModifiedBy>Microsoft Office 用户</cp:lastModifiedBy>
  <cp:revision>14</cp:revision>
  <dcterms:created xsi:type="dcterms:W3CDTF">2016-03-02T06:08:01Z</dcterms:created>
  <dcterms:modified xsi:type="dcterms:W3CDTF">2016-03-02T11:20:20Z</dcterms:modified>
</cp:coreProperties>
</file>