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5" r:id="rId8"/>
    <p:sldId id="266" r:id="rId9"/>
    <p:sldId id="271" r:id="rId10"/>
    <p:sldId id="33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142B88-EC53-4DBE-BB8F-13005D0AD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presProps" Target="pres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theme" Target="theme/theme1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404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640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3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3" name="Google Shape;3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506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1" name="Google Shape;507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466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8" name="Google Shape;467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4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1" name="Google Shape;4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57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57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Google Shape;43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1" name="Google Shape;43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Google Shape;44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3" name="Google Shape;44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Google Shape;562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1" name="Google Shape;563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471" name="Google Shape;3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473" name="Google Shape;3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hyperlink" Target="http://bit.ly/2TtBDfr" TargetMode="External" /><Relationship Id="rId4" Type="http://schemas.openxmlformats.org/officeDocument/2006/relationships/hyperlink" Target="http://bit.ly/2TyoMsr" TargetMode="Externa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9;p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3738" y="1304101"/>
            <a:ext cx="699875" cy="697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67" name="Google Shape;10;p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63" y="1425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68" name="Google Shape;11;p2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350" y="36335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726" name="Google Shape;12;p2"/>
          <p:cNvSpPr/>
          <p:nvPr/>
        </p:nvSpPr>
        <p:spPr>
          <a:xfrm>
            <a:off x="622200" y="464100"/>
            <a:ext cx="7899600" cy="42153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7" name="Google Shape;13;p2"/>
          <p:cNvSpPr txBox="1">
            <a:spLocks noGrp="1"/>
          </p:cNvSpPr>
          <p:nvPr>
            <p:ph type="ctrTitle"/>
          </p:nvPr>
        </p:nvSpPr>
        <p:spPr>
          <a:xfrm>
            <a:off x="1050575" y="2544950"/>
            <a:ext cx="73803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48728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50575" y="3647175"/>
            <a:ext cx="41595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729" name="Google Shape;15;p2"/>
          <p:cNvSpPr/>
          <p:nvPr/>
        </p:nvSpPr>
        <p:spPr>
          <a:xfrm>
            <a:off x="283075" y="29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0" name="Google Shape;16;p2"/>
          <p:cNvSpPr/>
          <p:nvPr/>
        </p:nvSpPr>
        <p:spPr>
          <a:xfrm>
            <a:off x="3918425" y="263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1" name="Google Shape;17;p2"/>
          <p:cNvSpPr/>
          <p:nvPr/>
        </p:nvSpPr>
        <p:spPr>
          <a:xfrm>
            <a:off x="8966000" y="2721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2" name="Google Shape;18;p2"/>
          <p:cNvSpPr/>
          <p:nvPr/>
        </p:nvSpPr>
        <p:spPr>
          <a:xfrm>
            <a:off x="1018700" y="4855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3" name="Google Shape;19;p2"/>
          <p:cNvSpPr/>
          <p:nvPr/>
        </p:nvSpPr>
        <p:spPr>
          <a:xfrm>
            <a:off x="420300" y="3993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20;p2"/>
          <p:cNvGrpSpPr/>
          <p:nvPr/>
        </p:nvGrpSpPr>
        <p:grpSpPr>
          <a:xfrm>
            <a:off x="237025" y="4613300"/>
            <a:ext cx="137100" cy="137100"/>
            <a:chOff x="237975" y="2448650"/>
            <a:chExt cx="137100" cy="137100"/>
          </a:xfrm>
        </p:grpSpPr>
        <p:sp>
          <p:nvSpPr>
            <p:cNvPr id="1048734" name="Google Shape;21;p2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5" name="Google Shape;22;p2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23;p2"/>
          <p:cNvGrpSpPr/>
          <p:nvPr/>
        </p:nvGrpSpPr>
        <p:grpSpPr>
          <a:xfrm>
            <a:off x="8686675" y="3633550"/>
            <a:ext cx="137100" cy="137100"/>
            <a:chOff x="237975" y="2448650"/>
            <a:chExt cx="137100" cy="137100"/>
          </a:xfrm>
        </p:grpSpPr>
        <p:sp>
          <p:nvSpPr>
            <p:cNvPr id="1048736" name="Google Shape;24;p2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7" name="Google Shape;25;p2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400" name="Google Shape;15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6401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13"/>
          <p:cNvSpPr/>
          <p:nvPr/>
        </p:nvSpPr>
        <p:spPr>
          <a:xfrm>
            <a:off x="616525" y="1279713"/>
            <a:ext cx="2522400" cy="333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3" name="Google Shape;156;p13"/>
          <p:cNvSpPr/>
          <p:nvPr/>
        </p:nvSpPr>
        <p:spPr>
          <a:xfrm>
            <a:off x="3310800" y="1279713"/>
            <a:ext cx="2522400" cy="333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4" name="Google Shape;157;p13"/>
          <p:cNvSpPr/>
          <p:nvPr/>
        </p:nvSpPr>
        <p:spPr>
          <a:xfrm>
            <a:off x="6005075" y="1279713"/>
            <a:ext cx="2522400" cy="333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5" name="Google Shape;158;p13"/>
          <p:cNvSpPr/>
          <p:nvPr/>
        </p:nvSpPr>
        <p:spPr>
          <a:xfrm>
            <a:off x="7928250" y="6231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6" name="Google Shape;159;p13"/>
          <p:cNvSpPr/>
          <p:nvPr/>
        </p:nvSpPr>
        <p:spPr>
          <a:xfrm>
            <a:off x="-180475" y="1072825"/>
            <a:ext cx="1246200" cy="124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7" name="Google Shape;160;p13"/>
          <p:cNvSpPr/>
          <p:nvPr/>
        </p:nvSpPr>
        <p:spPr>
          <a:xfrm>
            <a:off x="5570325" y="-1300100"/>
            <a:ext cx="1839600" cy="1839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8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689" name="Google Shape;162;p13"/>
          <p:cNvSpPr txBox="1">
            <a:spLocks noGrp="1"/>
          </p:cNvSpPr>
          <p:nvPr>
            <p:ph type="title" idx="2"/>
          </p:nvPr>
        </p:nvSpPr>
        <p:spPr>
          <a:xfrm>
            <a:off x="739525" y="2534036"/>
            <a:ext cx="22764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90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739525" y="3140235"/>
            <a:ext cx="22764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8691" name="Google Shape;164;p13"/>
          <p:cNvSpPr txBox="1">
            <a:spLocks noGrp="1"/>
          </p:cNvSpPr>
          <p:nvPr>
            <p:ph type="title" idx="3"/>
          </p:nvPr>
        </p:nvSpPr>
        <p:spPr>
          <a:xfrm>
            <a:off x="3433800" y="2534036"/>
            <a:ext cx="22764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92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33800" y="3140235"/>
            <a:ext cx="22764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8693" name="Google Shape;166;p13"/>
          <p:cNvSpPr txBox="1">
            <a:spLocks noGrp="1"/>
          </p:cNvSpPr>
          <p:nvPr>
            <p:ph type="title" idx="5"/>
          </p:nvPr>
        </p:nvSpPr>
        <p:spPr>
          <a:xfrm>
            <a:off x="6128075" y="2534036"/>
            <a:ext cx="22764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94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28075" y="3140235"/>
            <a:ext cx="22764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8695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1493450" y="1721938"/>
            <a:ext cx="768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96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4187583" y="1721938"/>
            <a:ext cx="768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97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6881855" y="1721938"/>
            <a:ext cx="768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5" name="Google Shape;171;p13"/>
          <p:cNvGrpSpPr/>
          <p:nvPr/>
        </p:nvGrpSpPr>
        <p:grpSpPr>
          <a:xfrm>
            <a:off x="86200" y="319775"/>
            <a:ext cx="8934150" cy="4603525"/>
            <a:chOff x="86200" y="319775"/>
            <a:chExt cx="8934150" cy="4603525"/>
          </a:xfrm>
        </p:grpSpPr>
        <p:sp>
          <p:nvSpPr>
            <p:cNvPr id="1048698" name="Google Shape;172;p13"/>
            <p:cNvSpPr/>
            <p:nvPr/>
          </p:nvSpPr>
          <p:spPr>
            <a:xfrm>
              <a:off x="420300" y="39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173;p13"/>
            <p:cNvGrpSpPr/>
            <p:nvPr/>
          </p:nvGrpSpPr>
          <p:grpSpPr>
            <a:xfrm>
              <a:off x="237025" y="4613300"/>
              <a:ext cx="137100" cy="137100"/>
              <a:chOff x="237975" y="2448650"/>
              <a:chExt cx="137100" cy="137100"/>
            </a:xfrm>
          </p:grpSpPr>
          <p:sp>
            <p:nvSpPr>
              <p:cNvPr id="1048699" name="Google Shape;174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0" name="Google Shape;175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701" name="Google Shape;176;p13"/>
            <p:cNvSpPr/>
            <p:nvPr/>
          </p:nvSpPr>
          <p:spPr>
            <a:xfrm>
              <a:off x="8053500" y="319775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177;p13"/>
            <p:cNvGrpSpPr/>
            <p:nvPr/>
          </p:nvGrpSpPr>
          <p:grpSpPr>
            <a:xfrm>
              <a:off x="8883250" y="2466025"/>
              <a:ext cx="137100" cy="137100"/>
              <a:chOff x="237975" y="2448650"/>
              <a:chExt cx="137100" cy="137100"/>
            </a:xfrm>
          </p:grpSpPr>
          <p:sp>
            <p:nvSpPr>
              <p:cNvPr id="1048702" name="Google Shape;178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3" name="Google Shape;179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704" name="Google Shape;180;p13"/>
            <p:cNvSpPr/>
            <p:nvPr/>
          </p:nvSpPr>
          <p:spPr>
            <a:xfrm>
              <a:off x="8053500" y="48783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181;p13"/>
            <p:cNvSpPr/>
            <p:nvPr/>
          </p:nvSpPr>
          <p:spPr>
            <a:xfrm>
              <a:off x="8822375" y="39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182;p13"/>
            <p:cNvSpPr/>
            <p:nvPr/>
          </p:nvSpPr>
          <p:spPr>
            <a:xfrm>
              <a:off x="283075" y="364775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7" name="Google Shape;183;p13"/>
            <p:cNvSpPr/>
            <p:nvPr/>
          </p:nvSpPr>
          <p:spPr>
            <a:xfrm>
              <a:off x="465300" y="669913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184;p13"/>
            <p:cNvGrpSpPr/>
            <p:nvPr/>
          </p:nvGrpSpPr>
          <p:grpSpPr>
            <a:xfrm>
              <a:off x="7791150" y="623875"/>
              <a:ext cx="137100" cy="137100"/>
              <a:chOff x="237975" y="2448650"/>
              <a:chExt cx="137100" cy="137100"/>
            </a:xfrm>
          </p:grpSpPr>
          <p:sp>
            <p:nvSpPr>
              <p:cNvPr id="1048708" name="Google Shape;185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9" name="Google Shape;186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710" name="Google Shape;187;p13"/>
            <p:cNvSpPr/>
            <p:nvPr/>
          </p:nvSpPr>
          <p:spPr>
            <a:xfrm>
              <a:off x="86200" y="254925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189;p14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113" y="3218678"/>
            <a:ext cx="892229" cy="89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80" name="Google Shape;190;p1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50" y="854075"/>
            <a:ext cx="621576" cy="6215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872" name="Google Shape;19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73" name="Google Shape;192;p14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93;p14"/>
          <p:cNvGrpSpPr/>
          <p:nvPr/>
        </p:nvGrpSpPr>
        <p:grpSpPr>
          <a:xfrm>
            <a:off x="391275" y="4752475"/>
            <a:ext cx="137100" cy="137100"/>
            <a:chOff x="237975" y="2448650"/>
            <a:chExt cx="137100" cy="137100"/>
          </a:xfrm>
        </p:grpSpPr>
        <p:sp>
          <p:nvSpPr>
            <p:cNvPr id="1048874" name="Google Shape;194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5" name="Google Shape;195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76" name="Google Shape;196;p14"/>
          <p:cNvSpPr/>
          <p:nvPr/>
        </p:nvSpPr>
        <p:spPr>
          <a:xfrm>
            <a:off x="229775" y="46503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97;p14"/>
          <p:cNvGrpSpPr/>
          <p:nvPr/>
        </p:nvGrpSpPr>
        <p:grpSpPr>
          <a:xfrm>
            <a:off x="8670575" y="2116550"/>
            <a:ext cx="137100" cy="137100"/>
            <a:chOff x="237975" y="2448650"/>
            <a:chExt cx="137100" cy="137100"/>
          </a:xfrm>
        </p:grpSpPr>
        <p:sp>
          <p:nvSpPr>
            <p:cNvPr id="1048877" name="Google Shape;198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8" name="Google Shape;199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79" name="Google Shape;200;p14"/>
          <p:cNvSpPr/>
          <p:nvPr/>
        </p:nvSpPr>
        <p:spPr>
          <a:xfrm>
            <a:off x="8936100" y="25239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80" name="Google Shape;201;p14"/>
          <p:cNvSpPr/>
          <p:nvPr/>
        </p:nvSpPr>
        <p:spPr>
          <a:xfrm>
            <a:off x="8625575" y="47524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81" name="Google Shape;202;p14"/>
          <p:cNvSpPr/>
          <p:nvPr/>
        </p:nvSpPr>
        <p:spPr>
          <a:xfrm>
            <a:off x="569350" y="890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82" name="Google Shape;203;p14"/>
          <p:cNvSpPr/>
          <p:nvPr/>
        </p:nvSpPr>
        <p:spPr>
          <a:xfrm>
            <a:off x="320775" y="660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204;p14"/>
          <p:cNvGrpSpPr/>
          <p:nvPr/>
        </p:nvGrpSpPr>
        <p:grpSpPr>
          <a:xfrm>
            <a:off x="523300" y="407875"/>
            <a:ext cx="137100" cy="137100"/>
            <a:chOff x="237975" y="2448650"/>
            <a:chExt cx="137100" cy="137100"/>
          </a:xfrm>
        </p:grpSpPr>
        <p:sp>
          <p:nvSpPr>
            <p:cNvPr id="1048883" name="Google Shape;205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4" name="Google Shape;206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85" name="Google Shape;207;p14"/>
          <p:cNvSpPr/>
          <p:nvPr/>
        </p:nvSpPr>
        <p:spPr>
          <a:xfrm>
            <a:off x="8011950" y="4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09;p15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527" y="852400"/>
            <a:ext cx="787958" cy="785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78" name="Google Shape;210;p1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025" y="3557625"/>
            <a:ext cx="1872301" cy="187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44" name="Google Shape;21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45" name="Google Shape;212;p15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6" name="Google Shape;213;p15"/>
          <p:cNvSpPr/>
          <p:nvPr/>
        </p:nvSpPr>
        <p:spPr>
          <a:xfrm>
            <a:off x="32507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7" name="Google Shape;214;p15"/>
          <p:cNvSpPr/>
          <p:nvPr/>
        </p:nvSpPr>
        <p:spPr>
          <a:xfrm>
            <a:off x="452550" y="47014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215;p15"/>
          <p:cNvGrpSpPr/>
          <p:nvPr/>
        </p:nvGrpSpPr>
        <p:grpSpPr>
          <a:xfrm>
            <a:off x="8430775" y="307925"/>
            <a:ext cx="137100" cy="137100"/>
            <a:chOff x="237975" y="2448650"/>
            <a:chExt cx="137100" cy="137100"/>
          </a:xfrm>
        </p:grpSpPr>
        <p:sp>
          <p:nvSpPr>
            <p:cNvPr id="1048848" name="Google Shape;216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9" name="Google Shape;217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50" name="Google Shape;218;p15"/>
          <p:cNvSpPr/>
          <p:nvPr/>
        </p:nvSpPr>
        <p:spPr>
          <a:xfrm>
            <a:off x="868047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51" name="Google Shape;219;p15"/>
          <p:cNvSpPr/>
          <p:nvPr/>
        </p:nvSpPr>
        <p:spPr>
          <a:xfrm>
            <a:off x="541375" y="768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220;p15"/>
          <p:cNvGrpSpPr/>
          <p:nvPr/>
        </p:nvGrpSpPr>
        <p:grpSpPr>
          <a:xfrm>
            <a:off x="187975" y="4438025"/>
            <a:ext cx="137100" cy="137100"/>
            <a:chOff x="237975" y="2448650"/>
            <a:chExt cx="137100" cy="137100"/>
          </a:xfrm>
        </p:grpSpPr>
        <p:sp>
          <p:nvSpPr>
            <p:cNvPr id="1048852" name="Google Shape;221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3" name="Google Shape;222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54" name="Google Shape;223;p15"/>
          <p:cNvSpPr/>
          <p:nvPr/>
        </p:nvSpPr>
        <p:spPr>
          <a:xfrm>
            <a:off x="8725475" y="34394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224;p15"/>
          <p:cNvGrpSpPr/>
          <p:nvPr/>
        </p:nvGrpSpPr>
        <p:grpSpPr>
          <a:xfrm>
            <a:off x="8829950" y="3095300"/>
            <a:ext cx="137100" cy="137100"/>
            <a:chOff x="237975" y="2448650"/>
            <a:chExt cx="137100" cy="137100"/>
          </a:xfrm>
        </p:grpSpPr>
        <p:sp>
          <p:nvSpPr>
            <p:cNvPr id="1048855" name="Google Shape;225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6" name="Google Shape;226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228;p16"/>
          <p:cNvSpPr>
            <a:spLocks noGrp="1"/>
          </p:cNvSpPr>
          <p:nvPr>
            <p:ph type="pic" idx="2"/>
          </p:nvPr>
        </p:nvSpPr>
        <p:spPr>
          <a:xfrm>
            <a:off x="713225" y="1127625"/>
            <a:ext cx="2818800" cy="355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0" name="Google Shape;22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621" name="Google Shape;230;p16"/>
          <p:cNvSpPr txBox="1">
            <a:spLocks noGrp="1"/>
          </p:cNvSpPr>
          <p:nvPr>
            <p:ph type="subTitle" idx="1"/>
          </p:nvPr>
        </p:nvSpPr>
        <p:spPr>
          <a:xfrm>
            <a:off x="3648450" y="1318300"/>
            <a:ext cx="4622100" cy="3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9pPr>
          </a:lstStyle>
          <a:p>
            <a:endParaRPr/>
          </a:p>
        </p:txBody>
      </p:sp>
      <p:pic>
        <p:nvPicPr>
          <p:cNvPr id="2097157" name="Google Shape;231;p16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537" y="1017725"/>
            <a:ext cx="1328075" cy="1324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77" name="Google Shape;232;p16"/>
          <p:cNvGrpSpPr/>
          <p:nvPr/>
        </p:nvGrpSpPr>
        <p:grpSpPr>
          <a:xfrm>
            <a:off x="8590575" y="3916325"/>
            <a:ext cx="137100" cy="137100"/>
            <a:chOff x="237975" y="2448650"/>
            <a:chExt cx="137100" cy="137100"/>
          </a:xfrm>
        </p:grpSpPr>
        <p:sp>
          <p:nvSpPr>
            <p:cNvPr id="1048622" name="Google Shape;233;p1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3" name="Google Shape;234;p1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24" name="Google Shape;235;p16"/>
          <p:cNvSpPr/>
          <p:nvPr/>
        </p:nvSpPr>
        <p:spPr>
          <a:xfrm>
            <a:off x="162150" y="1017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5" name="Google Shape;236;p16"/>
          <p:cNvSpPr/>
          <p:nvPr/>
        </p:nvSpPr>
        <p:spPr>
          <a:xfrm>
            <a:off x="423475" y="2375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237;p16"/>
          <p:cNvGrpSpPr/>
          <p:nvPr/>
        </p:nvGrpSpPr>
        <p:grpSpPr>
          <a:xfrm>
            <a:off x="8482225" y="307925"/>
            <a:ext cx="137100" cy="137100"/>
            <a:chOff x="237975" y="2448650"/>
            <a:chExt cx="137100" cy="137100"/>
          </a:xfrm>
        </p:grpSpPr>
        <p:sp>
          <p:nvSpPr>
            <p:cNvPr id="1048626" name="Google Shape;238;p1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239;p1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28" name="Google Shape;240;p16"/>
          <p:cNvSpPr/>
          <p:nvPr/>
        </p:nvSpPr>
        <p:spPr>
          <a:xfrm>
            <a:off x="8408275" y="615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9" name="Google Shape;241;p16"/>
          <p:cNvSpPr/>
          <p:nvPr/>
        </p:nvSpPr>
        <p:spPr>
          <a:xfrm>
            <a:off x="1704575" y="4854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0" name="Google Shape;242;p16"/>
          <p:cNvSpPr/>
          <p:nvPr/>
        </p:nvSpPr>
        <p:spPr>
          <a:xfrm>
            <a:off x="8817525" y="41852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Google Shape;244;p17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3299" y="3195636"/>
            <a:ext cx="1641524" cy="1644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73" name="Google Shape;245;p1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50" y="3604874"/>
            <a:ext cx="826049" cy="8260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787" name="Google Shape;246;p17"/>
          <p:cNvSpPr/>
          <p:nvPr/>
        </p:nvSpPr>
        <p:spPr>
          <a:xfrm>
            <a:off x="777700" y="1116450"/>
            <a:ext cx="7600500" cy="291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8" name="Google Shape;247;p17"/>
          <p:cNvSpPr txBox="1">
            <a:spLocks noGrp="1"/>
          </p:cNvSpPr>
          <p:nvPr>
            <p:ph type="title"/>
          </p:nvPr>
        </p:nvSpPr>
        <p:spPr>
          <a:xfrm>
            <a:off x="3557400" y="3100275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8789" name="Google Shape;248;p17"/>
          <p:cNvSpPr txBox="1">
            <a:spLocks noGrp="1"/>
          </p:cNvSpPr>
          <p:nvPr>
            <p:ph type="subTitle" idx="1"/>
          </p:nvPr>
        </p:nvSpPr>
        <p:spPr>
          <a:xfrm>
            <a:off x="1226400" y="1511300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8790" name="Google Shape;249;p17"/>
          <p:cNvSpPr/>
          <p:nvPr/>
        </p:nvSpPr>
        <p:spPr>
          <a:xfrm>
            <a:off x="470375" y="4072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250;p17"/>
          <p:cNvGrpSpPr/>
          <p:nvPr/>
        </p:nvGrpSpPr>
        <p:grpSpPr>
          <a:xfrm>
            <a:off x="3058950" y="4743025"/>
            <a:ext cx="137100" cy="137100"/>
            <a:chOff x="237975" y="2448650"/>
            <a:chExt cx="137100" cy="137100"/>
          </a:xfrm>
        </p:grpSpPr>
        <p:sp>
          <p:nvSpPr>
            <p:cNvPr id="1048791" name="Google Shape;251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2" name="Google Shape;252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3" name="Google Shape;253;p17"/>
          <p:cNvSpPr/>
          <p:nvPr/>
        </p:nvSpPr>
        <p:spPr>
          <a:xfrm>
            <a:off x="7283200" y="4430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4" name="Google Shape;254;p17"/>
          <p:cNvSpPr/>
          <p:nvPr/>
        </p:nvSpPr>
        <p:spPr>
          <a:xfrm>
            <a:off x="8681425" y="3343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255;p17"/>
          <p:cNvGrpSpPr/>
          <p:nvPr/>
        </p:nvGrpSpPr>
        <p:grpSpPr>
          <a:xfrm>
            <a:off x="424325" y="1062325"/>
            <a:ext cx="137100" cy="137100"/>
            <a:chOff x="237975" y="2448650"/>
            <a:chExt cx="137100" cy="137100"/>
          </a:xfrm>
        </p:grpSpPr>
        <p:sp>
          <p:nvSpPr>
            <p:cNvPr id="1048795" name="Google Shape;256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257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7" name="Google Shape;258;p17"/>
          <p:cNvSpPr/>
          <p:nvPr/>
        </p:nvSpPr>
        <p:spPr>
          <a:xfrm>
            <a:off x="680522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259;p17"/>
          <p:cNvGrpSpPr/>
          <p:nvPr/>
        </p:nvGrpSpPr>
        <p:grpSpPr>
          <a:xfrm>
            <a:off x="6568800" y="669600"/>
            <a:ext cx="137100" cy="137100"/>
            <a:chOff x="237975" y="2448650"/>
            <a:chExt cx="137100" cy="137100"/>
          </a:xfrm>
        </p:grpSpPr>
        <p:sp>
          <p:nvSpPr>
            <p:cNvPr id="1048798" name="Google Shape;260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9" name="Google Shape;261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00" name="Google Shape;262;p17"/>
          <p:cNvSpPr/>
          <p:nvPr/>
        </p:nvSpPr>
        <p:spPr>
          <a:xfrm>
            <a:off x="3416650" y="340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1" name="Google Shape;263;p17"/>
          <p:cNvSpPr/>
          <p:nvPr/>
        </p:nvSpPr>
        <p:spPr>
          <a:xfrm>
            <a:off x="4814900" y="806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2" name="Google Shape;264;p17"/>
          <p:cNvSpPr/>
          <p:nvPr/>
        </p:nvSpPr>
        <p:spPr>
          <a:xfrm>
            <a:off x="5128775" y="4328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3" name="Google Shape;265;p17"/>
          <p:cNvSpPr/>
          <p:nvPr/>
        </p:nvSpPr>
        <p:spPr>
          <a:xfrm>
            <a:off x="3316775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4" name="Google Shape;266;p17"/>
          <p:cNvSpPr/>
          <p:nvPr/>
        </p:nvSpPr>
        <p:spPr>
          <a:xfrm>
            <a:off x="8852650" y="17891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2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660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4651950" y="1478675"/>
            <a:ext cx="3694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8661" name="Google Shape;270;p18"/>
          <p:cNvSpPr txBox="1">
            <a:spLocks noGrp="1"/>
          </p:cNvSpPr>
          <p:nvPr>
            <p:ph type="subTitle" idx="2"/>
          </p:nvPr>
        </p:nvSpPr>
        <p:spPr>
          <a:xfrm>
            <a:off x="797850" y="1478675"/>
            <a:ext cx="3694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2097162" name="Google Shape;271;p18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9625" y="4033350"/>
            <a:ext cx="1477850" cy="1473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89" name="Google Shape;272;p18"/>
          <p:cNvGrpSpPr/>
          <p:nvPr/>
        </p:nvGrpSpPr>
        <p:grpSpPr>
          <a:xfrm>
            <a:off x="8836325" y="1648525"/>
            <a:ext cx="137100" cy="137100"/>
            <a:chOff x="237975" y="2448650"/>
            <a:chExt cx="137100" cy="137100"/>
          </a:xfrm>
        </p:grpSpPr>
        <p:sp>
          <p:nvSpPr>
            <p:cNvPr id="1048662" name="Google Shape;273;p18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274;p18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64" name="Google Shape;275;p18"/>
          <p:cNvSpPr/>
          <p:nvPr/>
        </p:nvSpPr>
        <p:spPr>
          <a:xfrm>
            <a:off x="248575" y="4083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5" name="Google Shape;276;p18"/>
          <p:cNvSpPr/>
          <p:nvPr/>
        </p:nvSpPr>
        <p:spPr>
          <a:xfrm>
            <a:off x="8107225" y="22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277;p18"/>
          <p:cNvGrpSpPr/>
          <p:nvPr/>
        </p:nvGrpSpPr>
        <p:grpSpPr>
          <a:xfrm>
            <a:off x="359425" y="3815550"/>
            <a:ext cx="137100" cy="137100"/>
            <a:chOff x="237975" y="2448650"/>
            <a:chExt cx="137100" cy="137100"/>
          </a:xfrm>
        </p:grpSpPr>
        <p:sp>
          <p:nvSpPr>
            <p:cNvPr id="1048666" name="Google Shape;278;p18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279;p18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68" name="Google Shape;280;p18"/>
          <p:cNvSpPr/>
          <p:nvPr/>
        </p:nvSpPr>
        <p:spPr>
          <a:xfrm>
            <a:off x="248575" y="1112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9" name="Google Shape;281;p18"/>
          <p:cNvSpPr/>
          <p:nvPr/>
        </p:nvSpPr>
        <p:spPr>
          <a:xfrm>
            <a:off x="2377350" y="22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0" name="Google Shape;282;p18"/>
          <p:cNvSpPr/>
          <p:nvPr/>
        </p:nvSpPr>
        <p:spPr>
          <a:xfrm>
            <a:off x="7739625" y="972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284;p19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5674" y="2767150"/>
            <a:ext cx="841375" cy="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95" name="Google Shape;285;p19"/>
          <p:cNvSpPr txBox="1">
            <a:spLocks noGrp="1"/>
          </p:cNvSpPr>
          <p:nvPr>
            <p:ph type="title"/>
          </p:nvPr>
        </p:nvSpPr>
        <p:spPr>
          <a:xfrm>
            <a:off x="2391750" y="705200"/>
            <a:ext cx="43605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96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2391750" y="1763905"/>
            <a:ext cx="4360500" cy="11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97" name="Google Shape;287;p19"/>
          <p:cNvSpPr/>
          <p:nvPr/>
        </p:nvSpPr>
        <p:spPr>
          <a:xfrm>
            <a:off x="312650" y="8008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288;p19"/>
          <p:cNvGrpSpPr/>
          <p:nvPr/>
        </p:nvGrpSpPr>
        <p:grpSpPr>
          <a:xfrm>
            <a:off x="576125" y="539500"/>
            <a:ext cx="137100" cy="137100"/>
            <a:chOff x="237975" y="2448650"/>
            <a:chExt cx="137100" cy="137100"/>
          </a:xfrm>
        </p:grpSpPr>
        <p:sp>
          <p:nvSpPr>
            <p:cNvPr id="1048898" name="Google Shape;289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9" name="Google Shape;290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00" name="Google Shape;291;p19"/>
          <p:cNvSpPr/>
          <p:nvPr/>
        </p:nvSpPr>
        <p:spPr>
          <a:xfrm>
            <a:off x="7421525" y="4374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292;p19"/>
          <p:cNvGrpSpPr/>
          <p:nvPr/>
        </p:nvGrpSpPr>
        <p:grpSpPr>
          <a:xfrm>
            <a:off x="7574350" y="4091925"/>
            <a:ext cx="137100" cy="137100"/>
            <a:chOff x="237975" y="2448650"/>
            <a:chExt cx="137100" cy="137100"/>
          </a:xfrm>
        </p:grpSpPr>
        <p:sp>
          <p:nvSpPr>
            <p:cNvPr id="1048901" name="Google Shape;293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2" name="Google Shape;294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03" name="Google Shape;295;p19"/>
          <p:cNvSpPr/>
          <p:nvPr/>
        </p:nvSpPr>
        <p:spPr>
          <a:xfrm>
            <a:off x="312650" y="3212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4" name="Google Shape;296;p19"/>
          <p:cNvSpPr/>
          <p:nvPr/>
        </p:nvSpPr>
        <p:spPr>
          <a:xfrm rot="5400000">
            <a:off x="7118551" y="4404501"/>
            <a:ext cx="2016300" cy="2016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5" name="Google Shape;297;p19"/>
          <p:cNvSpPr/>
          <p:nvPr/>
        </p:nvSpPr>
        <p:spPr>
          <a:xfrm>
            <a:off x="8749700" y="18298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298;p19"/>
          <p:cNvGrpSpPr/>
          <p:nvPr/>
        </p:nvGrpSpPr>
        <p:grpSpPr>
          <a:xfrm>
            <a:off x="8430775" y="754800"/>
            <a:ext cx="137100" cy="137100"/>
            <a:chOff x="237975" y="2448650"/>
            <a:chExt cx="137100" cy="137100"/>
          </a:xfrm>
        </p:grpSpPr>
        <p:sp>
          <p:nvSpPr>
            <p:cNvPr id="1048906" name="Google Shape;299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7" name="Google Shape;300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08" name="Google Shape;301;p19"/>
          <p:cNvSpPr/>
          <p:nvPr/>
        </p:nvSpPr>
        <p:spPr>
          <a:xfrm>
            <a:off x="8859650" y="4419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9" name="Google Shape;302;p19"/>
          <p:cNvSpPr/>
          <p:nvPr/>
        </p:nvSpPr>
        <p:spPr>
          <a:xfrm rot="5400000">
            <a:off x="-621975" y="3465225"/>
            <a:ext cx="2344500" cy="234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0" name="Google Shape;303;p19"/>
          <p:cNvSpPr/>
          <p:nvPr/>
        </p:nvSpPr>
        <p:spPr>
          <a:xfrm>
            <a:off x="2025450" y="3384650"/>
            <a:ext cx="5093100" cy="630300"/>
          </a:xfrm>
          <a:prstGeom prst="roundRect">
            <a:avLst>
              <a:gd name="adj" fmla="val 10423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305;p20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3299" y="3195636"/>
            <a:ext cx="1641524" cy="1644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94" name="Google Shape;306;p2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50" y="3604874"/>
            <a:ext cx="826049" cy="8260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6366" name="Google Shape;307;p20"/>
          <p:cNvSpPr/>
          <p:nvPr/>
        </p:nvSpPr>
        <p:spPr>
          <a:xfrm>
            <a:off x="777700" y="1116450"/>
            <a:ext cx="7600500" cy="291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67" name="Google Shape;308;p20"/>
          <p:cNvSpPr/>
          <p:nvPr/>
        </p:nvSpPr>
        <p:spPr>
          <a:xfrm>
            <a:off x="470375" y="4072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309;p20"/>
          <p:cNvGrpSpPr/>
          <p:nvPr/>
        </p:nvGrpSpPr>
        <p:grpSpPr>
          <a:xfrm>
            <a:off x="3058950" y="4743025"/>
            <a:ext cx="137100" cy="137100"/>
            <a:chOff x="237975" y="2448650"/>
            <a:chExt cx="137100" cy="137100"/>
          </a:xfrm>
        </p:grpSpPr>
        <p:sp>
          <p:nvSpPr>
            <p:cNvPr id="1056368" name="Google Shape;310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69" name="Google Shape;311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370" name="Google Shape;312;p20"/>
          <p:cNvSpPr/>
          <p:nvPr/>
        </p:nvSpPr>
        <p:spPr>
          <a:xfrm>
            <a:off x="7283200" y="4430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71" name="Google Shape;313;p20"/>
          <p:cNvSpPr/>
          <p:nvPr/>
        </p:nvSpPr>
        <p:spPr>
          <a:xfrm>
            <a:off x="8681425" y="3343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314;p20"/>
          <p:cNvGrpSpPr/>
          <p:nvPr/>
        </p:nvGrpSpPr>
        <p:grpSpPr>
          <a:xfrm>
            <a:off x="424325" y="1062325"/>
            <a:ext cx="137100" cy="137100"/>
            <a:chOff x="237975" y="2448650"/>
            <a:chExt cx="137100" cy="137100"/>
          </a:xfrm>
        </p:grpSpPr>
        <p:sp>
          <p:nvSpPr>
            <p:cNvPr id="1056372" name="Google Shape;315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73" name="Google Shape;316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374" name="Google Shape;317;p20"/>
          <p:cNvSpPr/>
          <p:nvPr/>
        </p:nvSpPr>
        <p:spPr>
          <a:xfrm>
            <a:off x="680522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318;p20"/>
          <p:cNvGrpSpPr/>
          <p:nvPr/>
        </p:nvGrpSpPr>
        <p:grpSpPr>
          <a:xfrm>
            <a:off x="6568800" y="669600"/>
            <a:ext cx="137100" cy="137100"/>
            <a:chOff x="237975" y="2448650"/>
            <a:chExt cx="137100" cy="137100"/>
          </a:xfrm>
        </p:grpSpPr>
        <p:sp>
          <p:nvSpPr>
            <p:cNvPr id="1056375" name="Google Shape;319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76" name="Google Shape;320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377" name="Google Shape;321;p20"/>
          <p:cNvSpPr/>
          <p:nvPr/>
        </p:nvSpPr>
        <p:spPr>
          <a:xfrm>
            <a:off x="3416650" y="340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78" name="Google Shape;322;p20"/>
          <p:cNvSpPr/>
          <p:nvPr/>
        </p:nvSpPr>
        <p:spPr>
          <a:xfrm>
            <a:off x="4814900" y="806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79" name="Google Shape;323;p20"/>
          <p:cNvSpPr/>
          <p:nvPr/>
        </p:nvSpPr>
        <p:spPr>
          <a:xfrm>
            <a:off x="5128775" y="4328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80" name="Google Shape;324;p20"/>
          <p:cNvSpPr/>
          <p:nvPr/>
        </p:nvSpPr>
        <p:spPr>
          <a:xfrm>
            <a:off x="3316775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81" name="Google Shape;325;p20"/>
          <p:cNvSpPr/>
          <p:nvPr/>
        </p:nvSpPr>
        <p:spPr>
          <a:xfrm>
            <a:off x="8852650" y="17891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Google Shape;27;p3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791" y="3430674"/>
            <a:ext cx="919210" cy="920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754" name="Google Shape;28;p3"/>
          <p:cNvSpPr/>
          <p:nvPr/>
        </p:nvSpPr>
        <p:spPr>
          <a:xfrm>
            <a:off x="934625" y="1127625"/>
            <a:ext cx="7274700" cy="3046200"/>
          </a:xfrm>
          <a:prstGeom prst="roundRect">
            <a:avLst>
              <a:gd name="adj" fmla="val 5387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5" name="Google Shape;29;p3"/>
          <p:cNvSpPr txBox="1">
            <a:spLocks noGrp="1"/>
          </p:cNvSpPr>
          <p:nvPr>
            <p:ph type="title"/>
          </p:nvPr>
        </p:nvSpPr>
        <p:spPr>
          <a:xfrm>
            <a:off x="3134613" y="1656075"/>
            <a:ext cx="4393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56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590899" y="1976800"/>
            <a:ext cx="10920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57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307744" y="3189688"/>
            <a:ext cx="4393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58" name="Google Shape;32;p3"/>
          <p:cNvSpPr/>
          <p:nvPr/>
        </p:nvSpPr>
        <p:spPr>
          <a:xfrm>
            <a:off x="8824100" y="4787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9" name="Google Shape;33;p3"/>
          <p:cNvSpPr/>
          <p:nvPr/>
        </p:nvSpPr>
        <p:spPr>
          <a:xfrm>
            <a:off x="4679325" y="9065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0" name="Google Shape;34;p3"/>
          <p:cNvSpPr/>
          <p:nvPr/>
        </p:nvSpPr>
        <p:spPr>
          <a:xfrm>
            <a:off x="7169025" y="373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1" name="Google Shape;35;p3"/>
          <p:cNvSpPr/>
          <p:nvPr/>
        </p:nvSpPr>
        <p:spPr>
          <a:xfrm>
            <a:off x="1811500" y="328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36;p3"/>
          <p:cNvGrpSpPr/>
          <p:nvPr/>
        </p:nvGrpSpPr>
        <p:grpSpPr>
          <a:xfrm>
            <a:off x="2124425" y="539500"/>
            <a:ext cx="137100" cy="137100"/>
            <a:chOff x="237975" y="2448650"/>
            <a:chExt cx="137100" cy="137100"/>
          </a:xfrm>
        </p:grpSpPr>
        <p:sp>
          <p:nvSpPr>
            <p:cNvPr id="1048762" name="Google Shape;37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3" name="Google Shape;38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39;p3"/>
          <p:cNvGrpSpPr/>
          <p:nvPr/>
        </p:nvGrpSpPr>
        <p:grpSpPr>
          <a:xfrm>
            <a:off x="8732000" y="3614175"/>
            <a:ext cx="137100" cy="137100"/>
            <a:chOff x="237975" y="2448650"/>
            <a:chExt cx="137100" cy="137100"/>
          </a:xfrm>
        </p:grpSpPr>
        <p:sp>
          <p:nvSpPr>
            <p:cNvPr id="1048764" name="Google Shape;40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5" name="Google Shape;41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66" name="Google Shape;42;p3"/>
          <p:cNvSpPr/>
          <p:nvPr/>
        </p:nvSpPr>
        <p:spPr>
          <a:xfrm>
            <a:off x="575725" y="26282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7" name="Google Shape;43;p3"/>
          <p:cNvSpPr/>
          <p:nvPr/>
        </p:nvSpPr>
        <p:spPr>
          <a:xfrm>
            <a:off x="2310900" y="438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8" name="Google Shape;44;p3"/>
          <p:cNvSpPr/>
          <p:nvPr/>
        </p:nvSpPr>
        <p:spPr>
          <a:xfrm>
            <a:off x="4158575" y="4878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9" name="Google Shape;45;p3"/>
          <p:cNvSpPr/>
          <p:nvPr/>
        </p:nvSpPr>
        <p:spPr>
          <a:xfrm>
            <a:off x="6284450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46;p3"/>
          <p:cNvGrpSpPr/>
          <p:nvPr/>
        </p:nvGrpSpPr>
        <p:grpSpPr>
          <a:xfrm>
            <a:off x="2481125" y="4650275"/>
            <a:ext cx="137100" cy="137100"/>
            <a:chOff x="237975" y="2448650"/>
            <a:chExt cx="137100" cy="137100"/>
          </a:xfrm>
        </p:grpSpPr>
        <p:sp>
          <p:nvSpPr>
            <p:cNvPr id="1048770" name="Google Shape;47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1" name="Google Shape;48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72" name="Google Shape;49;p3"/>
          <p:cNvSpPr/>
          <p:nvPr/>
        </p:nvSpPr>
        <p:spPr>
          <a:xfrm>
            <a:off x="8460275" y="30942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327;p21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3738" y="1304101"/>
            <a:ext cx="699875" cy="697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96" name="Google Shape;328;p2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63" y="1425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97" name="Google Shape;329;p21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350" y="36335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6383" name="Google Shape;330;p21"/>
          <p:cNvSpPr/>
          <p:nvPr/>
        </p:nvSpPr>
        <p:spPr>
          <a:xfrm>
            <a:off x="622200" y="464100"/>
            <a:ext cx="7899600" cy="42153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84" name="Google Shape;331;p21"/>
          <p:cNvSpPr/>
          <p:nvPr/>
        </p:nvSpPr>
        <p:spPr>
          <a:xfrm>
            <a:off x="283075" y="29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85" name="Google Shape;332;p21"/>
          <p:cNvSpPr/>
          <p:nvPr/>
        </p:nvSpPr>
        <p:spPr>
          <a:xfrm>
            <a:off x="3918425" y="263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86" name="Google Shape;333;p21"/>
          <p:cNvSpPr/>
          <p:nvPr/>
        </p:nvSpPr>
        <p:spPr>
          <a:xfrm>
            <a:off x="8966000" y="2721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87" name="Google Shape;334;p21"/>
          <p:cNvSpPr/>
          <p:nvPr/>
        </p:nvSpPr>
        <p:spPr>
          <a:xfrm>
            <a:off x="1018700" y="4855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88" name="Google Shape;335;p21"/>
          <p:cNvSpPr/>
          <p:nvPr/>
        </p:nvSpPr>
        <p:spPr>
          <a:xfrm>
            <a:off x="420300" y="3993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2" name="Google Shape;336;p21"/>
          <p:cNvGrpSpPr/>
          <p:nvPr/>
        </p:nvGrpSpPr>
        <p:grpSpPr>
          <a:xfrm>
            <a:off x="237025" y="4613300"/>
            <a:ext cx="137100" cy="137100"/>
            <a:chOff x="237975" y="2448650"/>
            <a:chExt cx="137100" cy="137100"/>
          </a:xfrm>
        </p:grpSpPr>
        <p:sp>
          <p:nvSpPr>
            <p:cNvPr id="1056389" name="Google Shape;337;p21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90" name="Google Shape;338;p21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339;p21"/>
          <p:cNvGrpSpPr/>
          <p:nvPr/>
        </p:nvGrpSpPr>
        <p:grpSpPr>
          <a:xfrm>
            <a:off x="8686675" y="3633550"/>
            <a:ext cx="137100" cy="137100"/>
            <a:chOff x="237975" y="2448650"/>
            <a:chExt cx="137100" cy="137100"/>
          </a:xfrm>
        </p:grpSpPr>
        <p:sp>
          <p:nvSpPr>
            <p:cNvPr id="1056391" name="Google Shape;340;p21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92" name="Google Shape;341;p21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393" name="Google Shape;342;p21"/>
          <p:cNvSpPr/>
          <p:nvPr/>
        </p:nvSpPr>
        <p:spPr>
          <a:xfrm>
            <a:off x="7044500" y="37211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94" name="Google Shape;343;p21"/>
          <p:cNvSpPr/>
          <p:nvPr/>
        </p:nvSpPr>
        <p:spPr>
          <a:xfrm rot="-8999666">
            <a:off x="8093642" y="292785"/>
            <a:ext cx="1938274" cy="1938274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95" name="Google Shape;344;p21"/>
          <p:cNvSpPr/>
          <p:nvPr/>
        </p:nvSpPr>
        <p:spPr>
          <a:xfrm>
            <a:off x="-244975" y="1518513"/>
            <a:ext cx="1263900" cy="12639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96" name="Google Shape;345;p21"/>
          <p:cNvSpPr/>
          <p:nvPr/>
        </p:nvSpPr>
        <p:spPr>
          <a:xfrm>
            <a:off x="6365925" y="-5608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97" name="Google Shape;346;p21"/>
          <p:cNvSpPr/>
          <p:nvPr/>
        </p:nvSpPr>
        <p:spPr>
          <a:xfrm>
            <a:off x="1408775" y="-1286875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98" name="Google Shape;347;p21"/>
          <p:cNvSpPr/>
          <p:nvPr/>
        </p:nvSpPr>
        <p:spPr>
          <a:xfrm>
            <a:off x="7593600" y="-467900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99" name="Google Shape;348;p21"/>
          <p:cNvSpPr/>
          <p:nvPr/>
        </p:nvSpPr>
        <p:spPr>
          <a:xfrm>
            <a:off x="2288650" y="4604000"/>
            <a:ext cx="1257300" cy="1257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Google Shape;354;p2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51;p4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6" name="Google Shape;52;p4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4275" y="4187450"/>
            <a:ext cx="1364750" cy="13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604" name="Google Shape;54;p4"/>
          <p:cNvSpPr txBox="1">
            <a:spLocks noGrp="1"/>
          </p:cNvSpPr>
          <p:nvPr>
            <p:ph type="body" idx="1"/>
          </p:nvPr>
        </p:nvSpPr>
        <p:spPr>
          <a:xfrm>
            <a:off x="713250" y="1271025"/>
            <a:ext cx="77175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9pPr>
          </a:lstStyle>
          <a:p>
            <a:endParaRPr/>
          </a:p>
        </p:txBody>
      </p:sp>
      <p:grpSp>
        <p:nvGrpSpPr>
          <p:cNvPr id="71" name="Google Shape;55;p4"/>
          <p:cNvGrpSpPr/>
          <p:nvPr/>
        </p:nvGrpSpPr>
        <p:grpSpPr>
          <a:xfrm>
            <a:off x="295675" y="3350275"/>
            <a:ext cx="137100" cy="137100"/>
            <a:chOff x="237975" y="2448650"/>
            <a:chExt cx="137100" cy="137100"/>
          </a:xfrm>
        </p:grpSpPr>
        <p:sp>
          <p:nvSpPr>
            <p:cNvPr id="1048605" name="Google Shape;56;p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6" name="Google Shape;57;p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07" name="Google Shape;58;p4"/>
          <p:cNvSpPr/>
          <p:nvPr/>
        </p:nvSpPr>
        <p:spPr>
          <a:xfrm>
            <a:off x="191550" y="3554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8" name="Google Shape;59;p4"/>
          <p:cNvSpPr/>
          <p:nvPr/>
        </p:nvSpPr>
        <p:spPr>
          <a:xfrm>
            <a:off x="424175" y="579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60;p4"/>
          <p:cNvSpPr/>
          <p:nvPr/>
        </p:nvSpPr>
        <p:spPr>
          <a:xfrm>
            <a:off x="8719825" y="4886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0" name="Google Shape;61;p4"/>
          <p:cNvSpPr/>
          <p:nvPr/>
        </p:nvSpPr>
        <p:spPr>
          <a:xfrm>
            <a:off x="8674825" y="624413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62;p4"/>
          <p:cNvGrpSpPr/>
          <p:nvPr/>
        </p:nvGrpSpPr>
        <p:grpSpPr>
          <a:xfrm>
            <a:off x="8791700" y="409588"/>
            <a:ext cx="137100" cy="137100"/>
            <a:chOff x="237975" y="2448650"/>
            <a:chExt cx="137100" cy="137100"/>
          </a:xfrm>
        </p:grpSpPr>
        <p:sp>
          <p:nvSpPr>
            <p:cNvPr id="1048611" name="Google Shape;63;p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64;p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Google Shape;66;p5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7750" y="4178901"/>
            <a:ext cx="1429125" cy="1429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812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13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4953962" y="2746100"/>
            <a:ext cx="32829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814" name="Google Shape;69;p5"/>
          <p:cNvSpPr txBox="1">
            <a:spLocks noGrp="1"/>
          </p:cNvSpPr>
          <p:nvPr>
            <p:ph type="subTitle" idx="2"/>
          </p:nvPr>
        </p:nvSpPr>
        <p:spPr>
          <a:xfrm>
            <a:off x="907137" y="2746100"/>
            <a:ext cx="32829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815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953963" y="2438075"/>
            <a:ext cx="328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16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907137" y="2438075"/>
            <a:ext cx="328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17" name="Google Shape;72;p5"/>
          <p:cNvSpPr/>
          <p:nvPr/>
        </p:nvSpPr>
        <p:spPr>
          <a:xfrm>
            <a:off x="8916825" y="4550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8" name="Google Shape;73;p5"/>
          <p:cNvSpPr/>
          <p:nvPr/>
        </p:nvSpPr>
        <p:spPr>
          <a:xfrm>
            <a:off x="185000" y="4065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9" name="Google Shape;74;p5"/>
          <p:cNvSpPr/>
          <p:nvPr/>
        </p:nvSpPr>
        <p:spPr>
          <a:xfrm>
            <a:off x="185000" y="1735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0" name="Google Shape;75;p5"/>
          <p:cNvSpPr/>
          <p:nvPr/>
        </p:nvSpPr>
        <p:spPr>
          <a:xfrm>
            <a:off x="8705050" y="239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1" name="Google Shape;76;p5"/>
          <p:cNvSpPr/>
          <p:nvPr/>
        </p:nvSpPr>
        <p:spPr>
          <a:xfrm>
            <a:off x="8796100" y="2377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2" name="Google Shape;77;p5"/>
          <p:cNvSpPr/>
          <p:nvPr/>
        </p:nvSpPr>
        <p:spPr>
          <a:xfrm>
            <a:off x="359075" y="3630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3" name="Google Shape;78;p5"/>
          <p:cNvSpPr/>
          <p:nvPr/>
        </p:nvSpPr>
        <p:spPr>
          <a:xfrm>
            <a:off x="792417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79;p5"/>
          <p:cNvGrpSpPr/>
          <p:nvPr/>
        </p:nvGrpSpPr>
        <p:grpSpPr>
          <a:xfrm>
            <a:off x="185000" y="3164450"/>
            <a:ext cx="137100" cy="137100"/>
            <a:chOff x="237975" y="2448650"/>
            <a:chExt cx="137100" cy="137100"/>
          </a:xfrm>
        </p:grpSpPr>
        <p:sp>
          <p:nvSpPr>
            <p:cNvPr id="1048824" name="Google Shape;80;p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81;p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82;p5"/>
          <p:cNvGrpSpPr/>
          <p:nvPr/>
        </p:nvGrpSpPr>
        <p:grpSpPr>
          <a:xfrm>
            <a:off x="8659000" y="4712500"/>
            <a:ext cx="137100" cy="137100"/>
            <a:chOff x="237975" y="2448650"/>
            <a:chExt cx="137100" cy="137100"/>
          </a:xfrm>
        </p:grpSpPr>
        <p:sp>
          <p:nvSpPr>
            <p:cNvPr id="1048826" name="Google Shape;83;p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84;p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28" name="Google Shape;85;p5"/>
          <p:cNvSpPr/>
          <p:nvPr/>
        </p:nvSpPr>
        <p:spPr>
          <a:xfrm>
            <a:off x="616550" y="1184675"/>
            <a:ext cx="3870000" cy="3494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9" name="Google Shape;86;p5"/>
          <p:cNvSpPr/>
          <p:nvPr/>
        </p:nvSpPr>
        <p:spPr>
          <a:xfrm>
            <a:off x="4663375" y="1184675"/>
            <a:ext cx="3870000" cy="3494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88;p6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900" y="12836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639" name="Google Shape;8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640" name="Google Shape;90;p6"/>
          <p:cNvSpPr/>
          <p:nvPr/>
        </p:nvSpPr>
        <p:spPr>
          <a:xfrm>
            <a:off x="226000" y="918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91;p6"/>
          <p:cNvGrpSpPr/>
          <p:nvPr/>
        </p:nvGrpSpPr>
        <p:grpSpPr>
          <a:xfrm>
            <a:off x="372575" y="1320925"/>
            <a:ext cx="137100" cy="137100"/>
            <a:chOff x="237975" y="2448650"/>
            <a:chExt cx="137100" cy="137100"/>
          </a:xfrm>
        </p:grpSpPr>
        <p:sp>
          <p:nvSpPr>
            <p:cNvPr id="1048641" name="Google Shape;92;p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2" name="Google Shape;93;p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43" name="Google Shape;94;p6"/>
          <p:cNvSpPr/>
          <p:nvPr/>
        </p:nvSpPr>
        <p:spPr>
          <a:xfrm>
            <a:off x="1567150" y="3778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4" name="Google Shape;95;p6"/>
          <p:cNvSpPr/>
          <p:nvPr/>
        </p:nvSpPr>
        <p:spPr>
          <a:xfrm>
            <a:off x="8777225" y="3319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96;p6"/>
          <p:cNvGrpSpPr/>
          <p:nvPr/>
        </p:nvGrpSpPr>
        <p:grpSpPr>
          <a:xfrm>
            <a:off x="8640125" y="2900000"/>
            <a:ext cx="137100" cy="137100"/>
            <a:chOff x="237975" y="2448650"/>
            <a:chExt cx="137100" cy="137100"/>
          </a:xfrm>
        </p:grpSpPr>
        <p:sp>
          <p:nvSpPr>
            <p:cNvPr id="1048645" name="Google Shape;97;p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6" name="Google Shape;98;p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47" name="Google Shape;99;p6"/>
          <p:cNvSpPr/>
          <p:nvPr/>
        </p:nvSpPr>
        <p:spPr>
          <a:xfrm>
            <a:off x="226000" y="3975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8" name="Google Shape;100;p6"/>
          <p:cNvSpPr/>
          <p:nvPr/>
        </p:nvSpPr>
        <p:spPr>
          <a:xfrm>
            <a:off x="8002425" y="4919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61" name="Google Shape;101;p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63" y="40633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649" name="Google Shape;102;p6"/>
          <p:cNvSpPr/>
          <p:nvPr/>
        </p:nvSpPr>
        <p:spPr>
          <a:xfrm>
            <a:off x="7044500" y="-15437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0" name="Google Shape;103;p6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05;p7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552" y="4211175"/>
            <a:ext cx="787958" cy="785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578" name="Google Shape;106;p7"/>
          <p:cNvSpPr/>
          <p:nvPr/>
        </p:nvSpPr>
        <p:spPr>
          <a:xfrm>
            <a:off x="616550" y="1127625"/>
            <a:ext cx="4227300" cy="3551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79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23600" y="1275950"/>
            <a:ext cx="39075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9pPr>
          </a:lstStyle>
          <a:p>
            <a:endParaRPr/>
          </a:p>
        </p:txBody>
      </p:sp>
      <p:sp>
        <p:nvSpPr>
          <p:cNvPr id="1048580" name="Google Shape;108;p7"/>
          <p:cNvSpPr>
            <a:spLocks noGrp="1"/>
          </p:cNvSpPr>
          <p:nvPr>
            <p:ph type="pic" idx="2"/>
          </p:nvPr>
        </p:nvSpPr>
        <p:spPr>
          <a:xfrm>
            <a:off x="5072275" y="1127625"/>
            <a:ext cx="3358500" cy="355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1" name="Google Shape;109;p7"/>
          <p:cNvSpPr/>
          <p:nvPr/>
        </p:nvSpPr>
        <p:spPr>
          <a:xfrm>
            <a:off x="7004975" y="2657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10;p7"/>
          <p:cNvGrpSpPr/>
          <p:nvPr/>
        </p:nvGrpSpPr>
        <p:grpSpPr>
          <a:xfrm>
            <a:off x="8723225" y="4074075"/>
            <a:ext cx="137100" cy="137100"/>
            <a:chOff x="237975" y="2448650"/>
            <a:chExt cx="137100" cy="137100"/>
          </a:xfrm>
        </p:grpSpPr>
        <p:sp>
          <p:nvSpPr>
            <p:cNvPr id="1048582" name="Google Shape;111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12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84" name="Google Shape;113;p7"/>
          <p:cNvSpPr/>
          <p:nvPr/>
        </p:nvSpPr>
        <p:spPr>
          <a:xfrm>
            <a:off x="434700" y="14285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114;p7"/>
          <p:cNvGrpSpPr/>
          <p:nvPr/>
        </p:nvGrpSpPr>
        <p:grpSpPr>
          <a:xfrm>
            <a:off x="145325" y="4074075"/>
            <a:ext cx="137100" cy="137100"/>
            <a:chOff x="237975" y="2448650"/>
            <a:chExt cx="137100" cy="137100"/>
          </a:xfrm>
        </p:grpSpPr>
        <p:sp>
          <p:nvSpPr>
            <p:cNvPr id="1048585" name="Google Shape;115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116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87" name="Google Shape;117;p7"/>
          <p:cNvSpPr/>
          <p:nvPr/>
        </p:nvSpPr>
        <p:spPr>
          <a:xfrm>
            <a:off x="8871950" y="21562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8" name="Google Shape;118;p7"/>
          <p:cNvSpPr/>
          <p:nvPr/>
        </p:nvSpPr>
        <p:spPr>
          <a:xfrm>
            <a:off x="1381425" y="4881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9" name="Google Shape;119;p7"/>
          <p:cNvSpPr/>
          <p:nvPr/>
        </p:nvSpPr>
        <p:spPr>
          <a:xfrm>
            <a:off x="848475" y="2402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20;p7"/>
          <p:cNvGrpSpPr/>
          <p:nvPr/>
        </p:nvGrpSpPr>
        <p:grpSpPr>
          <a:xfrm>
            <a:off x="251025" y="1056425"/>
            <a:ext cx="137100" cy="137100"/>
            <a:chOff x="237975" y="2448650"/>
            <a:chExt cx="137100" cy="137100"/>
          </a:xfrm>
        </p:grpSpPr>
        <p:sp>
          <p:nvSpPr>
            <p:cNvPr id="1048590" name="Google Shape;121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1" name="Google Shape;122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92" name="Google Shape;123;p7"/>
          <p:cNvSpPr/>
          <p:nvPr/>
        </p:nvSpPr>
        <p:spPr>
          <a:xfrm>
            <a:off x="237425" y="28829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3" name="Google Shape;124;p7"/>
          <p:cNvSpPr/>
          <p:nvPr/>
        </p:nvSpPr>
        <p:spPr>
          <a:xfrm>
            <a:off x="5480775" y="445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4" name="Google Shape;125;p7"/>
          <p:cNvSpPr/>
          <p:nvPr/>
        </p:nvSpPr>
        <p:spPr>
          <a:xfrm>
            <a:off x="5951625" y="4881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3" name="Google Shape;126;p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98" y="265750"/>
            <a:ext cx="338525" cy="339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595" name="Google Shape;1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382" name="Google Shape;12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402" name="Google Shape;13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56403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Google Shape;134;p10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7275" y="4176663"/>
            <a:ext cx="854676" cy="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6353" name="Google Shape;135;p10"/>
          <p:cNvSpPr/>
          <p:nvPr/>
        </p:nvSpPr>
        <p:spPr>
          <a:xfrm>
            <a:off x="0" y="3923625"/>
            <a:ext cx="9144000" cy="1219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818ED">
                  <a:alpha val="30980"/>
                  <a:alpha val="19640"/>
                </a:srgbClr>
              </a:gs>
              <a:gs pos="50000">
                <a:srgbClr val="F84B76">
                  <a:alpha val="39215"/>
                  <a:alpha val="19640"/>
                </a:srgbClr>
              </a:gs>
              <a:gs pos="100000">
                <a:srgbClr val="FFFFFF">
                  <a:alpha val="0"/>
                  <a:alpha val="19640"/>
                </a:srgbClr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54" name="Google Shape;136;p10"/>
          <p:cNvSpPr txBox="1">
            <a:spLocks noGrp="1"/>
          </p:cNvSpPr>
          <p:nvPr>
            <p:ph type="title"/>
          </p:nvPr>
        </p:nvSpPr>
        <p:spPr>
          <a:xfrm>
            <a:off x="1709925" y="3428250"/>
            <a:ext cx="5724300" cy="10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56355" name="Google Shape;137;p10"/>
          <p:cNvSpPr/>
          <p:nvPr/>
        </p:nvSpPr>
        <p:spPr>
          <a:xfrm>
            <a:off x="779492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4" name="Google Shape;138;p10"/>
          <p:cNvGrpSpPr/>
          <p:nvPr/>
        </p:nvGrpSpPr>
        <p:grpSpPr>
          <a:xfrm>
            <a:off x="7899400" y="195325"/>
            <a:ext cx="137100" cy="137100"/>
            <a:chOff x="237975" y="2448650"/>
            <a:chExt cx="137100" cy="137100"/>
          </a:xfrm>
        </p:grpSpPr>
        <p:sp>
          <p:nvSpPr>
            <p:cNvPr id="1056356" name="Google Shape;139;p1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57" name="Google Shape;140;p1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358" name="Google Shape;141;p10"/>
          <p:cNvSpPr/>
          <p:nvPr/>
        </p:nvSpPr>
        <p:spPr>
          <a:xfrm>
            <a:off x="8680850" y="4023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59" name="Google Shape;142;p10"/>
          <p:cNvSpPr/>
          <p:nvPr/>
        </p:nvSpPr>
        <p:spPr>
          <a:xfrm>
            <a:off x="1304075" y="28554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60" name="Google Shape;143;p10"/>
          <p:cNvSpPr/>
          <p:nvPr/>
        </p:nvSpPr>
        <p:spPr>
          <a:xfrm>
            <a:off x="223075" y="265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61" name="Google Shape;144;p10"/>
          <p:cNvSpPr/>
          <p:nvPr/>
        </p:nvSpPr>
        <p:spPr>
          <a:xfrm>
            <a:off x="382400" y="4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62" name="Google Shape;145;p10"/>
          <p:cNvSpPr/>
          <p:nvPr/>
        </p:nvSpPr>
        <p:spPr>
          <a:xfrm>
            <a:off x="5351325" y="241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363" name="Google Shape;146;p10"/>
          <p:cNvSpPr/>
          <p:nvPr/>
        </p:nvSpPr>
        <p:spPr>
          <a:xfrm>
            <a:off x="382400" y="41766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5" name="Google Shape;147;p10"/>
          <p:cNvGrpSpPr/>
          <p:nvPr/>
        </p:nvGrpSpPr>
        <p:grpSpPr>
          <a:xfrm>
            <a:off x="8575000" y="3713575"/>
            <a:ext cx="137100" cy="137100"/>
            <a:chOff x="237975" y="2448650"/>
            <a:chExt cx="137100" cy="137100"/>
          </a:xfrm>
        </p:grpSpPr>
        <p:sp>
          <p:nvSpPr>
            <p:cNvPr id="1056364" name="Google Shape;148;p1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65" name="Google Shape;149;p1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22.xml" /><Relationship Id="rId1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0000">
              <a:schemeClr val="lt1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Google Shape;350;p2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48943" name="Google Shape;351;p2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5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359;p25"/>
          <p:cNvSpPr/>
          <p:nvPr/>
        </p:nvSpPr>
        <p:spPr>
          <a:xfrm>
            <a:off x="7044500" y="37211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9" name="Google Shape;360;p25"/>
          <p:cNvSpPr/>
          <p:nvPr/>
        </p:nvSpPr>
        <p:spPr>
          <a:xfrm rot="-8999666">
            <a:off x="8093642" y="292785"/>
            <a:ext cx="1938274" cy="1938274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0" name="Google Shape;361;p25"/>
          <p:cNvSpPr/>
          <p:nvPr/>
        </p:nvSpPr>
        <p:spPr>
          <a:xfrm>
            <a:off x="-244975" y="1518513"/>
            <a:ext cx="1263900" cy="12639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1" name="Google Shape;362;p25"/>
          <p:cNvSpPr/>
          <p:nvPr/>
        </p:nvSpPr>
        <p:spPr>
          <a:xfrm>
            <a:off x="6365925" y="-5608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2" name="Google Shape;363;p25"/>
          <p:cNvSpPr/>
          <p:nvPr/>
        </p:nvSpPr>
        <p:spPr>
          <a:xfrm>
            <a:off x="1408775" y="-1286875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3" name="Google Shape;364;p25"/>
          <p:cNvSpPr/>
          <p:nvPr/>
        </p:nvSpPr>
        <p:spPr>
          <a:xfrm>
            <a:off x="7593600" y="-467900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4" name="Google Shape;365;p25"/>
          <p:cNvSpPr txBox="1">
            <a:spLocks noGrp="1"/>
          </p:cNvSpPr>
          <p:nvPr>
            <p:ph type="ctrTitle"/>
          </p:nvPr>
        </p:nvSpPr>
        <p:spPr>
          <a:xfrm>
            <a:off x="1050575" y="2544950"/>
            <a:ext cx="73803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Dial-up</a:t>
            </a:r>
            <a:endParaRPr i="1"/>
          </a:p>
        </p:txBody>
      </p:sp>
      <p:sp>
        <p:nvSpPr>
          <p:cNvPr id="1048745" name="Google Shape;366;p25"/>
          <p:cNvSpPr/>
          <p:nvPr/>
        </p:nvSpPr>
        <p:spPr>
          <a:xfrm>
            <a:off x="944467" y="3632931"/>
            <a:ext cx="4658400" cy="475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6" name="Google Shape;367;p25"/>
          <p:cNvSpPr txBox="1">
            <a:spLocks noGrp="1"/>
          </p:cNvSpPr>
          <p:nvPr>
            <p:ph type="subTitle" idx="1"/>
          </p:nvPr>
        </p:nvSpPr>
        <p:spPr>
          <a:xfrm>
            <a:off x="1050575" y="3647175"/>
            <a:ext cx="41595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Akses Internet putar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048747" name="Google Shape;368;p25"/>
          <p:cNvSpPr txBox="1"/>
          <p:nvPr/>
        </p:nvSpPr>
        <p:spPr>
          <a:xfrm>
            <a:off x="1050575" y="819600"/>
            <a:ext cx="3184800" cy="5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rPr>
              <a:t>kelompok 4</a:t>
            </a:r>
            <a:endParaRPr sz="3000"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1048748" name="Google Shape;369;p25"/>
          <p:cNvSpPr/>
          <p:nvPr/>
        </p:nvSpPr>
        <p:spPr>
          <a:xfrm>
            <a:off x="22162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370;p25"/>
          <p:cNvGrpSpPr/>
          <p:nvPr/>
        </p:nvGrpSpPr>
        <p:grpSpPr>
          <a:xfrm>
            <a:off x="485100" y="278150"/>
            <a:ext cx="137100" cy="137100"/>
            <a:chOff x="237975" y="2448650"/>
            <a:chExt cx="137100" cy="137100"/>
          </a:xfrm>
        </p:grpSpPr>
        <p:sp>
          <p:nvSpPr>
            <p:cNvPr id="1048749" name="Google Shape;371;p2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0" name="Google Shape;372;p2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51" name="Google Shape;373;p25"/>
          <p:cNvSpPr/>
          <p:nvPr/>
        </p:nvSpPr>
        <p:spPr>
          <a:xfrm>
            <a:off x="2288650" y="4604000"/>
            <a:ext cx="1257300" cy="1257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509;p35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2" name="Google Shape;51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Apa itu Dial-up </a:t>
            </a:r>
            <a:endParaRPr lang="zh-CN" altLang="en-US"/>
          </a:p>
        </p:txBody>
      </p:sp>
      <p:sp>
        <p:nvSpPr>
          <p:cNvPr id="1048673" name="Google Shape;511;p35"/>
          <p:cNvSpPr txBox="1">
            <a:spLocks noGrp="1"/>
          </p:cNvSpPr>
          <p:nvPr>
            <p:ph type="subTitle" idx="1"/>
          </p:nvPr>
        </p:nvSpPr>
        <p:spPr>
          <a:xfrm>
            <a:off x="4651950" y="1478675"/>
            <a:ext cx="3694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Setelah terhubung, komputer baru dapat mengakses internet, dial-up networking diartikan sebagai perangkat protocol dan juga software yang digunakan sebagai penghubung antara hardware yang berupa komputer terhadap ISP (Internet Service Provider).</a:t>
            </a:r>
            <a:endParaRPr lang="zh-CN" altLang="en-US"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500"/>
              <a:t>Internet Service Provider atau yang biasa disingkat sebagai ISP merupakan penyedia layanan internet yang berfungsi agar kita dapat terhubungterhadap jaringan internet.</a:t>
            </a:r>
            <a:endParaRPr lang="zh-CN" altLang="en-US"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500"/>
          </a:p>
        </p:txBody>
      </p:sp>
      <p:sp>
        <p:nvSpPr>
          <p:cNvPr id="1048674" name="Google Shape;512;p35"/>
          <p:cNvSpPr txBox="1">
            <a:spLocks noGrp="1"/>
          </p:cNvSpPr>
          <p:nvPr>
            <p:ph type="subTitle" idx="2"/>
          </p:nvPr>
        </p:nvSpPr>
        <p:spPr>
          <a:xfrm>
            <a:off x="797850" y="1478675"/>
            <a:ext cx="3694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/>
              <a:t>Pengertian Dial-Up</a:t>
            </a:r>
            <a:endParaRPr lang="en" sz="1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/>
              <a:t>Dial-up adalah jenis komunikasi antar komputer dengan menggunakan saluran telepon tetap atau saluran telepon bergerak yang lazim disebut modem.</a:t>
            </a:r>
            <a:endParaRPr lang="en" sz="1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/>
              <a:t>Koneksi menggunakan teknologi dial-up, proses yang terjadi adalah komputer melakukan pemanggilan telepon (melakukan dial-up) melalui modem kepada penyelenggara jasa internet.</a:t>
            </a:r>
            <a:endParaRPr lang="en" sz="1500" b="0"/>
          </a:p>
        </p:txBody>
      </p:sp>
      <p:sp>
        <p:nvSpPr>
          <p:cNvPr id="1048675" name="Google Shape;513;p35"/>
          <p:cNvSpPr/>
          <p:nvPr/>
        </p:nvSpPr>
        <p:spPr>
          <a:xfrm>
            <a:off x="7955725" y="261500"/>
            <a:ext cx="1305600" cy="130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514;p35"/>
          <p:cNvSpPr/>
          <p:nvPr/>
        </p:nvSpPr>
        <p:spPr>
          <a:xfrm>
            <a:off x="-172150" y="4296575"/>
            <a:ext cx="1574400" cy="15744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15;p35"/>
          <p:cNvSpPr/>
          <p:nvPr/>
        </p:nvSpPr>
        <p:spPr>
          <a:xfrm>
            <a:off x="248575" y="-526800"/>
            <a:ext cx="1898400" cy="18984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8" name="Google Shape;516;p35"/>
          <p:cNvSpPr/>
          <p:nvPr/>
        </p:nvSpPr>
        <p:spPr>
          <a:xfrm>
            <a:off x="8738175" y="3988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9" name="Google Shape;517;p35"/>
          <p:cNvSpPr/>
          <p:nvPr/>
        </p:nvSpPr>
        <p:spPr>
          <a:xfrm>
            <a:off x="8928425" y="3572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469;p3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925" y="4053418"/>
            <a:ext cx="1530425" cy="15331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631" name="Google Shape;470;p32"/>
          <p:cNvSpPr/>
          <p:nvPr/>
        </p:nvSpPr>
        <p:spPr>
          <a:xfrm>
            <a:off x="3648450" y="1127625"/>
            <a:ext cx="4782600" cy="3551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2" name="Google Shape;47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Fungsi Dial-up</a:t>
            </a:r>
            <a:endParaRPr b="1"/>
          </a:p>
        </p:txBody>
      </p:sp>
      <p:sp>
        <p:nvSpPr>
          <p:cNvPr id="1048633" name="Google Shape;472;p32"/>
          <p:cNvSpPr txBox="1">
            <a:spLocks noGrp="1"/>
          </p:cNvSpPr>
          <p:nvPr>
            <p:ph type="subTitle" idx="1"/>
          </p:nvPr>
        </p:nvSpPr>
        <p:spPr>
          <a:xfrm>
            <a:off x="3648450" y="1318300"/>
            <a:ext cx="4622100" cy="3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800"/>
              <a:t>Fungsi Dial-Up</a:t>
            </a:r>
            <a:endParaRPr sz="18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800"/>
              <a:t>Dial-up connection berfungsi untuk dapat menghubungkan computer Anda terhadap jaringan internet yang dapat dilakukan dengan menggunakan saluran telepon.</a:t>
            </a:r>
            <a:endParaRPr sz="18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800"/>
              <a:t>Dial-up connection sangat praktis penggunaannya karena Anda dapat menggunakan dial-up connectiom ini dimana dan kapan saja.</a:t>
            </a:r>
            <a:endParaRPr sz="1800"/>
          </a:p>
        </p:txBody>
      </p:sp>
      <p:pic>
        <p:nvPicPr>
          <p:cNvPr id="2097159" name="Google Shape;473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9131" r="9131"/>
          <a:stretch>
            <a:fillRect/>
          </a:stretch>
        </p:blipFill>
        <p:spPr>
          <a:xfrm>
            <a:off x="713225" y="1127625"/>
            <a:ext cx="2818800" cy="3551700"/>
          </a:xfrm>
          <a:prstGeom prst="roundRect">
            <a:avLst>
              <a:gd name="adj" fmla="val 5901"/>
            </a:avLst>
          </a:prstGeom>
        </p:spPr>
      </p:pic>
      <p:sp>
        <p:nvSpPr>
          <p:cNvPr id="1048634" name="Google Shape;474;p32"/>
          <p:cNvSpPr/>
          <p:nvPr/>
        </p:nvSpPr>
        <p:spPr>
          <a:xfrm>
            <a:off x="-333150" y="3723300"/>
            <a:ext cx="1863300" cy="1863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5" name="Google Shape;475;p32"/>
          <p:cNvSpPr/>
          <p:nvPr/>
        </p:nvSpPr>
        <p:spPr>
          <a:xfrm>
            <a:off x="5152700" y="-1234350"/>
            <a:ext cx="1863300" cy="186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6" name="Google Shape;476;p32"/>
          <p:cNvSpPr/>
          <p:nvPr/>
        </p:nvSpPr>
        <p:spPr>
          <a:xfrm>
            <a:off x="713225" y="2946750"/>
            <a:ext cx="2818800" cy="1732500"/>
          </a:xfrm>
          <a:prstGeom prst="roundRect">
            <a:avLst>
              <a:gd name="adj" fmla="val 9968"/>
            </a:avLst>
          </a:prstGeom>
          <a:gradFill>
            <a:gsLst>
              <a:gs pos="0">
                <a:srgbClr val="7818ED">
                  <a:alpha val="30980"/>
                  <a:alpha val="19640"/>
                </a:srgbClr>
              </a:gs>
              <a:gs pos="50000">
                <a:srgbClr val="F84B76">
                  <a:alpha val="39215"/>
                  <a:alpha val="19640"/>
                </a:srgbClr>
              </a:gs>
              <a:gs pos="100000">
                <a:srgbClr val="FFFFFF">
                  <a:alpha val="0"/>
                  <a:alpha val="19640"/>
                </a:srgbClr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428;p2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77" y="4141026"/>
            <a:ext cx="1376249" cy="1378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55" name="Google Shape;429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2374" r="12374"/>
          <a:stretch>
            <a:fillRect/>
          </a:stretch>
        </p:blipFill>
        <p:spPr>
          <a:xfrm>
            <a:off x="5072275" y="1127625"/>
            <a:ext cx="3358500" cy="3551700"/>
          </a:xfrm>
          <a:prstGeom prst="roundRect">
            <a:avLst>
              <a:gd name="adj" fmla="val 4035"/>
            </a:avLst>
          </a:prstGeom>
        </p:spPr>
      </p:pic>
      <p:sp>
        <p:nvSpPr>
          <p:cNvPr id="1048596" name="Google Shape;431;p29"/>
          <p:cNvSpPr txBox="1">
            <a:spLocks noGrp="1"/>
          </p:cNvSpPr>
          <p:nvPr>
            <p:ph type="subTitle" idx="1"/>
          </p:nvPr>
        </p:nvSpPr>
        <p:spPr>
          <a:xfrm>
            <a:off x="723600" y="1275950"/>
            <a:ext cx="39075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Contoh Dial-Up</a:t>
            </a:r>
            <a:endParaRPr lang="en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Contoh koneksi internet dengan menggunakan dial-up connection yaitu pada saat menggunakan sambungan telepon, atau ketika koneksi menggunakan handphone, modem, atau modem USB (Universal Serial Bus).</a:t>
            </a:r>
            <a:endParaRPr lang="en" sz="2000"/>
          </a:p>
        </p:txBody>
      </p:sp>
      <p:sp>
        <p:nvSpPr>
          <p:cNvPr id="1048597" name="Google Shape;432;p29"/>
          <p:cNvSpPr/>
          <p:nvPr/>
        </p:nvSpPr>
        <p:spPr>
          <a:xfrm>
            <a:off x="5072275" y="2946750"/>
            <a:ext cx="3358500" cy="1732500"/>
          </a:xfrm>
          <a:prstGeom prst="roundRect">
            <a:avLst>
              <a:gd name="adj" fmla="val 6792"/>
            </a:avLst>
          </a:prstGeom>
          <a:gradFill>
            <a:gsLst>
              <a:gs pos="0">
                <a:srgbClr val="7818ED">
                  <a:alpha val="30980"/>
                  <a:alpha val="19640"/>
                </a:srgbClr>
              </a:gs>
              <a:gs pos="50000">
                <a:srgbClr val="F84B76">
                  <a:alpha val="39215"/>
                  <a:alpha val="19640"/>
                </a:srgbClr>
              </a:gs>
              <a:gs pos="100000">
                <a:srgbClr val="FFFFFF">
                  <a:alpha val="0"/>
                  <a:alpha val="19640"/>
                </a:srgbClr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8" name="Google Shape;433;p29"/>
          <p:cNvSpPr/>
          <p:nvPr/>
        </p:nvSpPr>
        <p:spPr>
          <a:xfrm>
            <a:off x="7454975" y="4176050"/>
            <a:ext cx="1305600" cy="130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9" name="Google Shape;434;p29"/>
          <p:cNvSpPr/>
          <p:nvPr/>
        </p:nvSpPr>
        <p:spPr>
          <a:xfrm>
            <a:off x="7565300" y="-3129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57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Perangkat yang digunakan </a:t>
            </a:r>
            <a:endParaRPr lang="zh-CN" altLang="en-US"/>
          </a:p>
        </p:txBody>
      </p:sp>
      <p:sp>
        <p:nvSpPr>
          <p:cNvPr id="1048614" name="Google Shape;577;p39"/>
          <p:cNvSpPr/>
          <p:nvPr/>
        </p:nvSpPr>
        <p:spPr>
          <a:xfrm rot="5400000">
            <a:off x="7520101" y="841651"/>
            <a:ext cx="2016300" cy="2016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5" name="Google Shape;578;p39"/>
          <p:cNvSpPr/>
          <p:nvPr/>
        </p:nvSpPr>
        <p:spPr>
          <a:xfrm rot="-5969704">
            <a:off x="238577" y="4078346"/>
            <a:ext cx="949306" cy="949306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6" name="Google Shape;579;p39"/>
          <p:cNvSpPr txBox="1">
            <a:spLocks noGrp="1"/>
          </p:cNvSpPr>
          <p:nvPr>
            <p:ph type="body" idx="1"/>
          </p:nvPr>
        </p:nvSpPr>
        <p:spPr>
          <a:xfrm>
            <a:off x="713250" y="1271025"/>
            <a:ext cx="77175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Ada beberapa peralatan yang dibutuhkan dalam melakukan koneksi dial-up baik perangkat protokol (hardware) maupun perangkat lunak (software), di antaranya sebagai berikut.</a:t>
            </a: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Komputer atau personal computer.</a:t>
            </a: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Saluran telepon ataupun dapat berupa modem.</a:t>
            </a: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Software penghubung ke jaringan internet yang biasanya sudah disediakan oleh pihak ISP.</a:t>
            </a: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Jika ada, username beserta dengan kata sandi yang juga biasanya sudah disediakan oleh layanan ISP yang bertujuan untuk meningkatkan keamanan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Google Shape;439;p30"/>
          <p:cNvSpPr txBox="1">
            <a:spLocks noGrp="1"/>
          </p:cNvSpPr>
          <p:nvPr>
            <p:ph type="subTitle" idx="1"/>
          </p:nvPr>
        </p:nvSpPr>
        <p:spPr>
          <a:xfrm>
            <a:off x="1139150" y="1832550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Contoh Dial-Up</a:t>
            </a:r>
            <a:endParaRPr lang="zh-CN" altLang="en-US"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/>
              <a:t>Contoh koneksi internet dengan menggunakan dial-up connection yaitu pada saat menggunakan sambungan telepon, atau ketika koneksi menggunakan handphone, modem, atau modem USB (Universal Serial Bus).</a:t>
            </a:r>
            <a:endParaRPr lang="zh-CN" altLang="en-US" sz="2200"/>
          </a:p>
        </p:txBody>
      </p:sp>
      <p:sp>
        <p:nvSpPr>
          <p:cNvPr id="1048806" name="Google Shape;441;p30"/>
          <p:cNvSpPr/>
          <p:nvPr/>
        </p:nvSpPr>
        <p:spPr>
          <a:xfrm rot="7200205">
            <a:off x="7278265" y="-348079"/>
            <a:ext cx="1946199" cy="1946199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7" name="Google Shape;442;p30"/>
          <p:cNvSpPr/>
          <p:nvPr/>
        </p:nvSpPr>
        <p:spPr>
          <a:xfrm>
            <a:off x="7614575" y="3526575"/>
            <a:ext cx="1410000" cy="141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8" name="Google Shape;443;p30"/>
          <p:cNvSpPr/>
          <p:nvPr/>
        </p:nvSpPr>
        <p:spPr>
          <a:xfrm>
            <a:off x="-1325950" y="1403175"/>
            <a:ext cx="2465100" cy="24651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9" name="Google Shape;444;p30"/>
          <p:cNvSpPr/>
          <p:nvPr/>
        </p:nvSpPr>
        <p:spPr>
          <a:xfrm>
            <a:off x="1002725" y="-199700"/>
            <a:ext cx="1478400" cy="14784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44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Keunggulan &amp; Kekurangan </a:t>
            </a:r>
            <a:endParaRPr lang="zh-CN" altLang="en-US"/>
          </a:p>
        </p:txBody>
      </p:sp>
      <p:sp>
        <p:nvSpPr>
          <p:cNvPr id="1048831" name="Google Shape;450;p31"/>
          <p:cNvSpPr txBox="1">
            <a:spLocks noGrp="1"/>
          </p:cNvSpPr>
          <p:nvPr>
            <p:ph type="subTitle" idx="1"/>
          </p:nvPr>
        </p:nvSpPr>
        <p:spPr>
          <a:xfrm>
            <a:off x="4953962" y="2746100"/>
            <a:ext cx="32829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1300" dirty="0" err="1"/>
              <a:t>Kecepatan</a:t>
            </a:r>
            <a:r>
              <a:rPr lang="en-US" altLang="en-US" sz="1300" dirty="0"/>
              <a:t> </a:t>
            </a:r>
            <a:r>
              <a:rPr lang="en-US" altLang="en-US" sz="1300" dirty="0" err="1"/>
              <a:t>akses</a:t>
            </a:r>
            <a:r>
              <a:rPr lang="en-US" altLang="en-US" sz="1300" dirty="0"/>
              <a:t> yang </a:t>
            </a:r>
            <a:r>
              <a:rPr lang="en-US" altLang="en-US" sz="1300" dirty="0" err="1"/>
              <a:t>terbatas</a:t>
            </a:r>
            <a:r>
              <a:rPr lang="en-US" altLang="en-US" sz="1300" dirty="0"/>
              <a:t>, </a:t>
            </a:r>
            <a:r>
              <a:rPr lang="en-US" altLang="en-US" sz="1300" dirty="0" err="1"/>
              <a:t>berkisar</a:t>
            </a:r>
            <a:r>
              <a:rPr lang="en-US" altLang="en-US" sz="1300" dirty="0"/>
              <a:t> 12-20 </a:t>
            </a:r>
            <a:r>
              <a:rPr lang="id-ID" altLang="en-US" sz="1300" dirty="0" err="1"/>
              <a:t>kbps</a:t>
            </a:r>
            <a:r>
              <a:rPr lang="id-ID" altLang="en-US" sz="1300" dirty="0"/>
              <a:t>.</a:t>
            </a:r>
            <a:endParaRPr lang="zh-CN" altLang="en-US" sz="13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1300" dirty="0" err="1"/>
              <a:t>Jika</a:t>
            </a:r>
            <a:r>
              <a:rPr lang="en-US" altLang="en-US" sz="1300" dirty="0"/>
              <a:t> modem </a:t>
            </a:r>
            <a:r>
              <a:rPr lang="en-US" altLang="en-US" sz="1300" dirty="0" err="1"/>
              <a:t>digunakan</a:t>
            </a:r>
            <a:r>
              <a:rPr lang="en-US" altLang="en-US" sz="1300" dirty="0"/>
              <a:t> </a:t>
            </a:r>
            <a:r>
              <a:rPr lang="en-US" altLang="en-US" sz="1300" dirty="0" err="1"/>
              <a:t>pada</a:t>
            </a:r>
            <a:r>
              <a:rPr lang="en-US" altLang="en-US" sz="1300" dirty="0"/>
              <a:t> </a:t>
            </a:r>
            <a:r>
              <a:rPr lang="en-US" altLang="en-US" sz="1300" dirty="0" err="1"/>
              <a:t>koneksi</a:t>
            </a:r>
            <a:r>
              <a:rPr lang="en-US" altLang="en-US" sz="1300" dirty="0"/>
              <a:t> Dial-up </a:t>
            </a:r>
            <a:r>
              <a:rPr lang="en-US" altLang="en-US" sz="1300" dirty="0" err="1"/>
              <a:t>digunakan</a:t>
            </a:r>
            <a:r>
              <a:rPr lang="en-US" altLang="en-US" sz="1300" dirty="0"/>
              <a:t> </a:t>
            </a:r>
            <a:r>
              <a:rPr lang="en-US" altLang="en-US" sz="1300" dirty="0" err="1"/>
              <a:t>bersamaan</a:t>
            </a:r>
            <a:r>
              <a:rPr lang="en-US" altLang="en-US" sz="1300" dirty="0"/>
              <a:t> </a:t>
            </a:r>
            <a:r>
              <a:rPr lang="en-US" altLang="en-US" sz="1300" dirty="0" err="1"/>
              <a:t>dengan</a:t>
            </a:r>
            <a:r>
              <a:rPr lang="en-US" altLang="en-US" sz="1300" dirty="0"/>
              <a:t> </a:t>
            </a:r>
            <a:r>
              <a:rPr lang="en-US" altLang="en-US" sz="1300" dirty="0" err="1"/>
              <a:t>telepon</a:t>
            </a:r>
            <a:r>
              <a:rPr lang="en-US" altLang="en-US" sz="1300" dirty="0"/>
              <a:t> </a:t>
            </a:r>
            <a:r>
              <a:rPr lang="en-US" altLang="en-US" sz="1300" dirty="0" err="1"/>
              <a:t>rumah</a:t>
            </a:r>
            <a:r>
              <a:rPr lang="en-US" altLang="en-US" sz="1300" dirty="0"/>
              <a:t> </a:t>
            </a:r>
            <a:r>
              <a:rPr lang="en-US" altLang="en-US" sz="1300" dirty="0" err="1"/>
              <a:t>dengan</a:t>
            </a:r>
            <a:r>
              <a:rPr lang="en-US" altLang="en-US" sz="1300" dirty="0"/>
              <a:t> </a:t>
            </a:r>
            <a:r>
              <a:rPr lang="en-US" altLang="en-US" sz="1300" dirty="0" err="1"/>
              <a:t>terkoneksi</a:t>
            </a:r>
            <a:r>
              <a:rPr lang="en-US" altLang="en-US" sz="1300" dirty="0"/>
              <a:t> Dial-up </a:t>
            </a:r>
            <a:r>
              <a:rPr lang="en-US" altLang="en-US" sz="1300" dirty="0" err="1"/>
              <a:t>maka</a:t>
            </a:r>
            <a:r>
              <a:rPr lang="en-US" altLang="en-US" sz="1300" dirty="0"/>
              <a:t> </a:t>
            </a:r>
            <a:r>
              <a:rPr lang="en-US" altLang="en-US" sz="1300" dirty="0" err="1"/>
              <a:t>koneksi</a:t>
            </a:r>
            <a:r>
              <a:rPr lang="en-US" altLang="en-US" sz="1300" dirty="0"/>
              <a:t> internet </a:t>
            </a:r>
            <a:r>
              <a:rPr lang="en-US" altLang="en-US" sz="1300" dirty="0" err="1"/>
              <a:t>nya</a:t>
            </a:r>
            <a:r>
              <a:rPr lang="en-US" altLang="en-US" sz="1300" dirty="0"/>
              <a:t> </a:t>
            </a:r>
            <a:r>
              <a:rPr lang="en-US" altLang="en-US" sz="1300" dirty="0" err="1"/>
              <a:t>akan</a:t>
            </a:r>
            <a:r>
              <a:rPr lang="en-US" altLang="en-US" sz="1300" dirty="0"/>
              <a:t> </a:t>
            </a:r>
            <a:r>
              <a:rPr lang="en-US" altLang="en-US" sz="1300" dirty="0" err="1"/>
              <a:t>terpuas</a:t>
            </a:r>
            <a:endParaRPr lang="zh-CN" altLang="en-US" sz="1300" dirty="0"/>
          </a:p>
        </p:txBody>
      </p:sp>
      <p:sp>
        <p:nvSpPr>
          <p:cNvPr id="1048832" name="Google Shape;451;p31"/>
          <p:cNvSpPr txBox="1">
            <a:spLocks noGrp="1"/>
          </p:cNvSpPr>
          <p:nvPr>
            <p:ph type="subTitle" idx="2"/>
          </p:nvPr>
        </p:nvSpPr>
        <p:spPr>
          <a:xfrm>
            <a:off x="907137" y="2746100"/>
            <a:ext cx="32829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/>
              <a:t>koneksi internet menggunakan Dial-up connection akan lebih  mudah dibandingkan dengan ADSL</a:t>
            </a:r>
            <a:endParaRPr lang="zh-CN" altLang="en-US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1400"/>
              <a:t> Penggunaan koneksi Dial-up connection lebih murah</a:t>
            </a:r>
            <a:endParaRPr lang="zh-CN" altLang="en-US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1400"/>
              <a:t>Teknologi Dial-up sudah terkenal dan banyak di gunakan secara luas.</a:t>
            </a:r>
            <a:endParaRPr lang="zh-CN" altLang="en-US" sz="1400"/>
          </a:p>
        </p:txBody>
      </p:sp>
      <p:sp>
        <p:nvSpPr>
          <p:cNvPr id="1048833" name="Google Shape;452;p31"/>
          <p:cNvSpPr txBox="1">
            <a:spLocks noGrp="1"/>
          </p:cNvSpPr>
          <p:nvPr>
            <p:ph type="subTitle" idx="3"/>
          </p:nvPr>
        </p:nvSpPr>
        <p:spPr>
          <a:xfrm>
            <a:off x="4953963" y="2438075"/>
            <a:ext cx="328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Kekurangan </a:t>
            </a:r>
            <a:endParaRPr lang="zh-CN" altLang="en-US"/>
          </a:p>
        </p:txBody>
      </p:sp>
      <p:sp>
        <p:nvSpPr>
          <p:cNvPr id="1048834" name="Google Shape;453;p31"/>
          <p:cNvSpPr txBox="1">
            <a:spLocks noGrp="1"/>
          </p:cNvSpPr>
          <p:nvPr>
            <p:ph type="subTitle" idx="4"/>
          </p:nvPr>
        </p:nvSpPr>
        <p:spPr>
          <a:xfrm>
            <a:off x="907137" y="2438075"/>
            <a:ext cx="328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Keunggulan</a:t>
            </a:r>
            <a:endParaRPr lang="zh-CN" altLang="en-US"/>
          </a:p>
        </p:txBody>
      </p:sp>
      <p:pic>
        <p:nvPicPr>
          <p:cNvPr id="2097175" name="Google Shape;454;p3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00" y="1298884"/>
            <a:ext cx="1023250" cy="10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6" name="Google Shape;455;p31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87" y="1314785"/>
            <a:ext cx="986575" cy="9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5" name="Google Shape;456;p31"/>
          <p:cNvSpPr/>
          <p:nvPr/>
        </p:nvSpPr>
        <p:spPr>
          <a:xfrm>
            <a:off x="7841025" y="354475"/>
            <a:ext cx="1863300" cy="1863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457;p31"/>
          <p:cNvGrpSpPr/>
          <p:nvPr/>
        </p:nvGrpSpPr>
        <p:grpSpPr>
          <a:xfrm>
            <a:off x="1252092" y="1639339"/>
            <a:ext cx="339253" cy="339253"/>
            <a:chOff x="899850" y="4992125"/>
            <a:chExt cx="481825" cy="481825"/>
          </a:xfrm>
        </p:grpSpPr>
        <p:sp>
          <p:nvSpPr>
            <p:cNvPr id="1048836" name="Google Shape;458;p31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837" name="Google Shape;459;p31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838" name="Google Shape;460;p31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9" name="Google Shape;461;p31"/>
          <p:cNvGrpSpPr/>
          <p:nvPr/>
        </p:nvGrpSpPr>
        <p:grpSpPr>
          <a:xfrm>
            <a:off x="5316239" y="1639339"/>
            <a:ext cx="339253" cy="339253"/>
            <a:chOff x="1492675" y="4992125"/>
            <a:chExt cx="481825" cy="481825"/>
          </a:xfrm>
        </p:grpSpPr>
        <p:sp>
          <p:nvSpPr>
            <p:cNvPr id="1048839" name="Google Shape;462;p3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840" name="Google Shape;463;p3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8841" name="Google Shape;464;p31"/>
          <p:cNvSpPr/>
          <p:nvPr/>
        </p:nvSpPr>
        <p:spPr>
          <a:xfrm rot="-7199976">
            <a:off x="-483337" y="-566583"/>
            <a:ext cx="1339216" cy="1339216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Google Shape;56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 yang harus diperhatikan </a:t>
            </a:r>
            <a:endParaRPr lang="zh-CN" altLang="en-US"/>
          </a:p>
        </p:txBody>
      </p:sp>
      <p:sp>
        <p:nvSpPr>
          <p:cNvPr id="1048937" name="Google Shape;566;p38"/>
          <p:cNvSpPr txBox="1">
            <a:spLocks noGrp="1"/>
          </p:cNvSpPr>
          <p:nvPr>
            <p:ph type="body" idx="1"/>
          </p:nvPr>
        </p:nvSpPr>
        <p:spPr>
          <a:xfrm>
            <a:off x="713250" y="1271025"/>
            <a:ext cx="77175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Hal yang Harus Diperhatikan untuk Menggunakan Dial-Up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Pastikan Anda berlangganan layanan terhadap salah satu Internet Service Provider atau yang lazim disingkat sebagai ISP, sebagai contoh Anda dapat berlangganan Speedy, Indosat, Telkomsel, atau dapat pula layanan yang lain.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Pasang modem ke komputer / personal computer (PC) Anda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Jangan lupa untuk menginstall software internet yang telah disediakan oleh layanan ISP.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Hubungkan komputer Anda pada jaringan internet melalui layanan ISP.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Biasanya, dial-up networking akan melakukan komunikasi dengan Internet Service Provider (ISP) dengan menggunakan standar point to point protocol saat mengakses jaringan internet.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Kecepatan maksimal saat download file maupun data saat menggunakan koneksi dial-up networking ini sangat terbatas, karena hal ini dipengaruhi bandwith dari system telepon dan juga dari kualitas salurannya.</a:t>
            </a:r>
            <a:endParaRPr sz="1500"/>
          </a:p>
        </p:txBody>
      </p:sp>
      <p:sp>
        <p:nvSpPr>
          <p:cNvPr id="1048938" name="Google Shape;567;p38"/>
          <p:cNvSpPr/>
          <p:nvPr/>
        </p:nvSpPr>
        <p:spPr>
          <a:xfrm>
            <a:off x="7076175" y="-605300"/>
            <a:ext cx="1305600" cy="13056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39" name="Google Shape;568;p38"/>
          <p:cNvSpPr/>
          <p:nvPr/>
        </p:nvSpPr>
        <p:spPr>
          <a:xfrm rot="5400000">
            <a:off x="-680958" y="4422619"/>
            <a:ext cx="2016300" cy="2016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443" name="Google Shape;359;p25"/>
          <p:cNvSpPr/>
          <p:nvPr/>
        </p:nvSpPr>
        <p:spPr>
          <a:xfrm>
            <a:off x="7044500" y="37211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445" name="Google Shape;360;p25"/>
          <p:cNvSpPr/>
          <p:nvPr/>
        </p:nvSpPr>
        <p:spPr>
          <a:xfrm rot="-8999666">
            <a:off x="8093642" y="292785"/>
            <a:ext cx="1938274" cy="1938274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447" name="Google Shape;361;p25"/>
          <p:cNvSpPr/>
          <p:nvPr/>
        </p:nvSpPr>
        <p:spPr>
          <a:xfrm>
            <a:off x="-244975" y="1518513"/>
            <a:ext cx="1263900" cy="12639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449" name="Google Shape;362;p25"/>
          <p:cNvSpPr/>
          <p:nvPr/>
        </p:nvSpPr>
        <p:spPr>
          <a:xfrm>
            <a:off x="6365925" y="-5608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451" name="Google Shape;363;p25"/>
          <p:cNvSpPr/>
          <p:nvPr/>
        </p:nvSpPr>
        <p:spPr>
          <a:xfrm>
            <a:off x="1408775" y="-1286875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453" name="Google Shape;364;p25"/>
          <p:cNvSpPr/>
          <p:nvPr/>
        </p:nvSpPr>
        <p:spPr>
          <a:xfrm>
            <a:off x="7593600" y="-467900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455" name="Google Shape;365;p25"/>
          <p:cNvSpPr txBox="1">
            <a:spLocks noGrp="1"/>
          </p:cNvSpPr>
          <p:nvPr>
            <p:ph type="ctrTitle"/>
          </p:nvPr>
        </p:nvSpPr>
        <p:spPr>
          <a:xfrm>
            <a:off x="1050575" y="2544950"/>
            <a:ext cx="73803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Terima kasih </a:t>
            </a:r>
            <a:endParaRPr i="1"/>
          </a:p>
        </p:txBody>
      </p:sp>
      <p:sp>
        <p:nvSpPr>
          <p:cNvPr id="1056457" name="Google Shape;366;p25"/>
          <p:cNvSpPr/>
          <p:nvPr/>
        </p:nvSpPr>
        <p:spPr>
          <a:xfrm>
            <a:off x="944467" y="3632931"/>
            <a:ext cx="4658400" cy="475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459" name="Google Shape;367;p25"/>
          <p:cNvSpPr txBox="1">
            <a:spLocks noGrp="1"/>
          </p:cNvSpPr>
          <p:nvPr>
            <p:ph type="subTitle" idx="1"/>
          </p:nvPr>
        </p:nvSpPr>
        <p:spPr>
          <a:xfrm>
            <a:off x="1050575" y="3647175"/>
            <a:ext cx="41595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Presentasi kelompok 4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056463" name="Google Shape;369;p25"/>
          <p:cNvSpPr/>
          <p:nvPr/>
        </p:nvSpPr>
        <p:spPr>
          <a:xfrm>
            <a:off x="22162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9" name="Google Shape;370;p25"/>
          <p:cNvGrpSpPr/>
          <p:nvPr/>
        </p:nvGrpSpPr>
        <p:grpSpPr>
          <a:xfrm>
            <a:off x="485100" y="278150"/>
            <a:ext cx="137100" cy="137100"/>
            <a:chOff x="237975" y="2448650"/>
            <a:chExt cx="137100" cy="137100"/>
          </a:xfrm>
        </p:grpSpPr>
        <p:sp>
          <p:nvSpPr>
            <p:cNvPr id="1056465" name="Google Shape;371;p2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67" name="Google Shape;372;p2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469" name="Google Shape;373;p25"/>
          <p:cNvSpPr/>
          <p:nvPr/>
        </p:nvSpPr>
        <p:spPr>
          <a:xfrm>
            <a:off x="2288650" y="4604000"/>
            <a:ext cx="1257300" cy="1257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c Template: Glassmorphism Style for Business by Slidesgo">
  <a:themeElements>
    <a:clrScheme name="Simple Light">
      <a:dk1>
        <a:srgbClr val="FFFFFF"/>
      </a:dk1>
      <a:lt1>
        <a:srgbClr val="1B1043"/>
      </a:lt1>
      <a:dk2>
        <a:srgbClr val="604293"/>
      </a:dk2>
      <a:lt2>
        <a:srgbClr val="002A73"/>
      </a:lt2>
      <a:accent1>
        <a:srgbClr val="376AFF"/>
      </a:accent1>
      <a:accent2>
        <a:srgbClr val="90FFE7"/>
      </a:accent2>
      <a:accent3>
        <a:srgbClr val="7818ED"/>
      </a:accent3>
      <a:accent4>
        <a:srgbClr val="F84B76"/>
      </a:accent4>
      <a:accent5>
        <a:srgbClr val="FFCC32"/>
      </a:accent5>
      <a:accent6>
        <a:srgbClr val="59FFB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Peragaan Layar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Judul Slide</vt:lpstr>
      </vt:variant>
      <vt:variant>
        <vt:i4>9</vt:i4>
      </vt:variant>
    </vt:vector>
  </HeadingPairs>
  <TitlesOfParts>
    <vt:vector size="11" baseType="lpstr">
      <vt:lpstr>Basic Template: Glassmorphism Style for Business by Slidesgo</vt:lpstr>
      <vt:lpstr>Slidesgo Final Pages</vt:lpstr>
      <vt:lpstr>Dial-up</vt:lpstr>
      <vt:lpstr>Apa itu Dial-up </vt:lpstr>
      <vt:lpstr>Fungsi Dial-up</vt:lpstr>
      <vt:lpstr>Presentasi PowerPoint</vt:lpstr>
      <vt:lpstr>Perangkat yang digunakan </vt:lpstr>
      <vt:lpstr>Presentasi PowerPoint</vt:lpstr>
      <vt:lpstr>Keunggulan &amp; Kekurangan </vt:lpstr>
      <vt:lpstr>Hal yang harus diperhatikan 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Dial-up</dc:title>
  <dc:creator>CPH2185</dc:creator>
  <cp:lastModifiedBy>Adit Mekka</cp:lastModifiedBy>
  <cp:revision>1</cp:revision>
  <dcterms:created xsi:type="dcterms:W3CDTF">2022-10-16T06:29:32Z</dcterms:created>
  <dcterms:modified xsi:type="dcterms:W3CDTF">2022-10-18T22:49:30Z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b360ddaa8faf4694a21e35c06484669d</vt:lpwstr>
  </property>
</Properties>
</file>