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3E"/>
    <a:srgbClr val="69E80A"/>
    <a:srgbClr val="84EB07"/>
    <a:srgbClr val="91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015" autoAdjust="0"/>
    <p:restoredTop sz="98832" autoAdjust="0"/>
  </p:normalViewPr>
  <p:slideViewPr>
    <p:cSldViewPr>
      <p:cViewPr>
        <p:scale>
          <a:sx n="56" d="100"/>
          <a:sy n="56" d="100"/>
        </p:scale>
        <p:origin x="-2676" y="-36"/>
      </p:cViewPr>
      <p:guideLst>
        <p:guide orient="horz" pos="39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341"/>
          <p:cNvSpPr>
            <a:spLocks noChangeArrowheads="1"/>
          </p:cNvSpPr>
          <p:nvPr userDrawn="1"/>
        </p:nvSpPr>
        <p:spPr bwMode="auto">
          <a:xfrm>
            <a:off x="-27385" y="0"/>
            <a:ext cx="6912000" cy="76200"/>
          </a:xfrm>
          <a:prstGeom prst="rect">
            <a:avLst/>
          </a:prstGeom>
          <a:gradFill flip="none" rotWithShape="1">
            <a:gsLst>
              <a:gs pos="0">
                <a:srgbClr val="51E00A"/>
              </a:gs>
              <a:gs pos="50000">
                <a:srgbClr val="7DF64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  <p:sp>
        <p:nvSpPr>
          <p:cNvPr id="12" name="Rectangle 341"/>
          <p:cNvSpPr>
            <a:spLocks noChangeArrowheads="1"/>
          </p:cNvSpPr>
          <p:nvPr userDrawn="1"/>
        </p:nvSpPr>
        <p:spPr bwMode="auto">
          <a:xfrm rot="10800000">
            <a:off x="-27385" y="9906000"/>
            <a:ext cx="6912000" cy="76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rgbClr val="FAC294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</p:spTree>
    <p:extLst>
      <p:ext uri="{BB962C8B-B14F-4D97-AF65-F5344CB8AC3E}">
        <p14:creationId xmlns:p14="http://schemas.microsoft.com/office/powerpoint/2010/main" val="353553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7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5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515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B976-1CEA-425B-AE11-078D384B96D2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9935" y="2072680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PT. Timedoor Indonesia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8337376"/>
            <a:ext cx="636867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Yutaka Tokunaga</a:t>
            </a:r>
            <a:endParaRPr lang="ja-JP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8241" y="2864768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Programmer Training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9935" y="4520952"/>
            <a:ext cx="623813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C</a:t>
            </a:r>
            <a:r>
              <a:rPr lang="en-US" altLang="ja-JP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hallenge</a:t>
            </a:r>
            <a:r>
              <a:rPr lang="id-ID" altLang="ja-JP" sz="8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6</a:t>
            </a:r>
            <a:endParaRPr lang="en-US" altLang="ja-JP" sz="8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Line 282"/>
          <p:cNvSpPr>
            <a:spLocks noChangeShapeType="1"/>
          </p:cNvSpPr>
          <p:nvPr/>
        </p:nvSpPr>
        <p:spPr bwMode="auto">
          <a:xfrm>
            <a:off x="244376" y="89134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" name="Line 282"/>
          <p:cNvSpPr>
            <a:spLocks noChangeShapeType="1"/>
          </p:cNvSpPr>
          <p:nvPr/>
        </p:nvSpPr>
        <p:spPr bwMode="auto">
          <a:xfrm>
            <a:off x="244376" y="17126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70390" y="6293857"/>
            <a:ext cx="4753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 </a:t>
            </a:r>
            <a:r>
              <a:rPr lang="en-US" altLang="ja-JP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You can do it! </a:t>
            </a: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</a:t>
            </a: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1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696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Title3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</a:t>
            </a:r>
            <a:r>
              <a:rPr lang="en-US" altLang="ja-JP" sz="1400" dirty="0" smtClean="0">
                <a:solidFill>
                  <a:srgbClr val="FF0000"/>
                </a:solidFill>
              </a:rPr>
              <a:t>title </a:t>
            </a:r>
            <a:r>
              <a:rPr lang="en-US" altLang="ja-JP" sz="1400" dirty="0">
                <a:solidFill>
                  <a:srgbClr val="FF0000"/>
                </a:solidFill>
              </a:rPr>
              <a:t>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</a:t>
            </a:r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83902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437898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6612912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204864" y="2835913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76872" y="1922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7" name="線吹き出し 3 36"/>
          <p:cNvSpPr/>
          <p:nvPr/>
        </p:nvSpPr>
        <p:spPr>
          <a:xfrm>
            <a:off x="5955568" y="1016842"/>
            <a:ext cx="1804864" cy="2576811"/>
          </a:xfrm>
          <a:prstGeom prst="callout3">
            <a:avLst>
              <a:gd name="adj1" fmla="val 50106"/>
              <a:gd name="adj2" fmla="val -1479"/>
              <a:gd name="adj3" fmla="val 46883"/>
              <a:gd name="adj4" fmla="val -1891"/>
              <a:gd name="adj5" fmla="val 17939"/>
              <a:gd name="adj6" fmla="val -11272"/>
              <a:gd name="adj7" fmla="val 11387"/>
              <a:gd name="adj8" fmla="val -35643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length)</a:t>
            </a:r>
          </a:p>
          <a:p>
            <a:endParaRPr kumimoji="1" lang="en-US" altLang="ja-JP" sz="1600" dirty="0">
              <a:solidFill>
                <a:srgbClr val="FF6600"/>
              </a:solidFill>
            </a:endParaRP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type error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1.Title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2.Title NULL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3.Body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4.Body NULL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st Choic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107</Words>
  <Application>Microsoft Office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​​テーマ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ebine</dc:creator>
  <cp:lastModifiedBy>USER</cp:lastModifiedBy>
  <cp:revision>414</cp:revision>
  <dcterms:created xsi:type="dcterms:W3CDTF">2013-12-16T09:39:18Z</dcterms:created>
  <dcterms:modified xsi:type="dcterms:W3CDTF">2016-06-01T03:36:00Z</dcterms:modified>
</cp:coreProperties>
</file>