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3" r:id="rId3"/>
    <p:sldId id="269" r:id="rId4"/>
    <p:sldId id="277" r:id="rId5"/>
    <p:sldId id="278" r:id="rId6"/>
    <p:sldId id="279" r:id="rId7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98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93E"/>
    <a:srgbClr val="69E80A"/>
    <a:srgbClr val="84EB07"/>
    <a:srgbClr val="91F8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5015" autoAdjust="0"/>
    <p:restoredTop sz="98832" autoAdjust="0"/>
  </p:normalViewPr>
  <p:slideViewPr>
    <p:cSldViewPr>
      <p:cViewPr>
        <p:scale>
          <a:sx n="56" d="100"/>
          <a:sy n="56" d="100"/>
        </p:scale>
        <p:origin x="-2676" y="-36"/>
      </p:cViewPr>
      <p:guideLst>
        <p:guide orient="horz" pos="398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B976-1CEA-425B-AE11-078D384B96D2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28D4-B25C-40E9-A993-C032A31CD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Rectangle 341"/>
          <p:cNvSpPr>
            <a:spLocks noChangeArrowheads="1"/>
          </p:cNvSpPr>
          <p:nvPr userDrawn="1"/>
        </p:nvSpPr>
        <p:spPr bwMode="auto">
          <a:xfrm>
            <a:off x="-27385" y="0"/>
            <a:ext cx="6912000" cy="76200"/>
          </a:xfrm>
          <a:prstGeom prst="rect">
            <a:avLst/>
          </a:prstGeom>
          <a:gradFill flip="none" rotWithShape="1">
            <a:gsLst>
              <a:gs pos="0">
                <a:srgbClr val="51E00A"/>
              </a:gs>
              <a:gs pos="50000">
                <a:srgbClr val="7DF640"/>
              </a:gs>
              <a:gs pos="100000">
                <a:schemeClr val="accent3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kumimoji="0" lang="ja-JP" altLang="en-US"/>
          </a:p>
        </p:txBody>
      </p:sp>
      <p:sp>
        <p:nvSpPr>
          <p:cNvPr id="12" name="Rectangle 341"/>
          <p:cNvSpPr>
            <a:spLocks noChangeArrowheads="1"/>
          </p:cNvSpPr>
          <p:nvPr userDrawn="1"/>
        </p:nvSpPr>
        <p:spPr bwMode="auto">
          <a:xfrm rot="10800000">
            <a:off x="-27385" y="9906000"/>
            <a:ext cx="6912000" cy="762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50000">
                <a:srgbClr val="FAC294"/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kumimoji="0" lang="ja-JP" altLang="en-US"/>
          </a:p>
        </p:txBody>
      </p:sp>
    </p:spTree>
    <p:extLst>
      <p:ext uri="{BB962C8B-B14F-4D97-AF65-F5344CB8AC3E}">
        <p14:creationId xmlns:p14="http://schemas.microsoft.com/office/powerpoint/2010/main" val="3535536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B976-1CEA-425B-AE11-078D384B96D2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28D4-B25C-40E9-A993-C032A31CD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49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2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B976-1CEA-425B-AE11-078D384B96D2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28D4-B25C-40E9-A993-C032A31CD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320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B976-1CEA-425B-AE11-078D384B96D2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28D4-B25C-40E9-A993-C032A31CD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57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B976-1CEA-425B-AE11-078D384B96D2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28D4-B25C-40E9-A993-C032A31CD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39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B976-1CEA-425B-AE11-078D384B96D2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28D4-B25C-40E9-A993-C032A31CD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853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B976-1CEA-425B-AE11-078D384B96D2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28D4-B25C-40E9-A993-C032A31CD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316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B976-1CEA-425B-AE11-078D384B96D2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28D4-B25C-40E9-A993-C032A31CD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21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B976-1CEA-425B-AE11-078D384B96D2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28D4-B25C-40E9-A993-C032A31CD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10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B976-1CEA-425B-AE11-078D384B96D2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28D4-B25C-40E9-A993-C032A31CD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54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B976-1CEA-425B-AE11-078D384B96D2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28D4-B25C-40E9-A993-C032A31CD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41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515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0B976-1CEA-425B-AE11-078D384B96D2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D28D4-B25C-40E9-A993-C032A31CD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2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09935" y="2072680"/>
            <a:ext cx="62381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メイリオ" pitchFamily="50" charset="-128"/>
                <a:cs typeface="メイリオ" pitchFamily="50" charset="-128"/>
              </a:rPr>
              <a:t>PT. Timedoor Indonesia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388" y="8337376"/>
            <a:ext cx="636867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r" eaLnBrk="1" hangingPunct="1">
              <a:defRPr/>
            </a:pPr>
            <a:r>
              <a:rPr lang="en-US" altLang="ja-JP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メイリオ" pitchFamily="50" charset="-128"/>
                <a:cs typeface="メイリオ" pitchFamily="50" charset="-128"/>
              </a:rPr>
              <a:t>Yutaka Tokunaga</a:t>
            </a:r>
            <a:endParaRPr lang="ja-JP" altLang="en-US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28241" y="2864768"/>
            <a:ext cx="62381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メイリオ" pitchFamily="50" charset="-128"/>
                <a:cs typeface="メイリオ" pitchFamily="50" charset="-128"/>
              </a:rPr>
              <a:t>Programmer Training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09935" y="4520952"/>
            <a:ext cx="623813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8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メイリオ" pitchFamily="50" charset="-128"/>
                <a:cs typeface="メイリオ" pitchFamily="50" charset="-128"/>
              </a:rPr>
              <a:t>C</a:t>
            </a:r>
            <a:r>
              <a:rPr lang="en-US" altLang="ja-JP" sz="6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メイリオ" pitchFamily="50" charset="-128"/>
                <a:cs typeface="メイリオ" pitchFamily="50" charset="-128"/>
              </a:rPr>
              <a:t>hallenge</a:t>
            </a:r>
            <a:r>
              <a:rPr lang="en-US" altLang="ja-JP" sz="8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メイリオ" pitchFamily="50" charset="-128"/>
                <a:cs typeface="メイリオ" pitchFamily="50" charset="-128"/>
              </a:rPr>
              <a:t>30</a:t>
            </a:r>
            <a:endParaRPr lang="en-US" altLang="ja-JP" sz="8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Line 282"/>
          <p:cNvSpPr>
            <a:spLocks noChangeShapeType="1"/>
          </p:cNvSpPr>
          <p:nvPr/>
        </p:nvSpPr>
        <p:spPr bwMode="auto">
          <a:xfrm>
            <a:off x="244376" y="8913440"/>
            <a:ext cx="6418535" cy="0"/>
          </a:xfrm>
          <a:prstGeom prst="line">
            <a:avLst/>
          </a:prstGeom>
          <a:noFill/>
          <a:ln w="6350">
            <a:solidFill>
              <a:srgbClr val="92D05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9" name="Line 282"/>
          <p:cNvSpPr>
            <a:spLocks noChangeShapeType="1"/>
          </p:cNvSpPr>
          <p:nvPr/>
        </p:nvSpPr>
        <p:spPr bwMode="auto">
          <a:xfrm>
            <a:off x="244376" y="1712640"/>
            <a:ext cx="6418535" cy="0"/>
          </a:xfrm>
          <a:prstGeom prst="line">
            <a:avLst/>
          </a:prstGeom>
          <a:noFill/>
          <a:ln w="6350">
            <a:solidFill>
              <a:srgbClr val="92D05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070390" y="6293857"/>
            <a:ext cx="47538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メイリオ" pitchFamily="50" charset="-128"/>
                <a:cs typeface="メイリオ" pitchFamily="50" charset="-128"/>
              </a:rPr>
              <a:t>～ </a:t>
            </a:r>
            <a:r>
              <a:rPr lang="en-US" altLang="ja-JP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メイリオ" pitchFamily="50" charset="-128"/>
                <a:cs typeface="メイリオ" pitchFamily="50" charset="-128"/>
              </a:rPr>
              <a:t>You can do it! </a:t>
            </a:r>
            <a:r>
              <a:rPr lang="ja-JP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メイリオ" pitchFamily="50" charset="-128"/>
                <a:cs typeface="メイリオ" pitchFamily="50" charset="-128"/>
              </a:rPr>
              <a:t>～</a:t>
            </a:r>
            <a:endParaRPr lang="en-US" altLang="ja-JP" sz="4000" dirty="0" smtClean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790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79388" y="-15552"/>
            <a:ext cx="5569197" cy="718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ja-JP" sz="2800" b="1" dirty="0" smtClean="0"/>
              <a:t>Bulletin board Level</a:t>
            </a:r>
            <a:r>
              <a:rPr lang="id-ID" altLang="ja-JP" sz="2800" b="1" dirty="0" smtClean="0"/>
              <a:t>1</a:t>
            </a:r>
            <a:endParaRPr lang="ja-JP" altLang="en-US" sz="2800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1143766" y="1016421"/>
            <a:ext cx="4563983" cy="6960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7" name="正方形/長方形 6"/>
          <p:cNvSpPr/>
          <p:nvPr/>
        </p:nvSpPr>
        <p:spPr>
          <a:xfrm>
            <a:off x="1465752" y="2576736"/>
            <a:ext cx="3968682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323471" y="3593232"/>
            <a:ext cx="2046458" cy="2933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Submit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1408345" y="4210034"/>
            <a:ext cx="39686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1"/>
          <p:cNvGrpSpPr/>
          <p:nvPr/>
        </p:nvGrpSpPr>
        <p:grpSpPr>
          <a:xfrm>
            <a:off x="1403614" y="4232920"/>
            <a:ext cx="3968682" cy="1175014"/>
            <a:chOff x="1408345" y="4232920"/>
            <a:chExt cx="3968682" cy="1175014"/>
          </a:xfrm>
        </p:grpSpPr>
        <p:cxnSp>
          <p:nvCxnSpPr>
            <p:cNvPr id="11" name="直線コネクタ 10"/>
            <p:cNvCxnSpPr/>
            <p:nvPr/>
          </p:nvCxnSpPr>
          <p:spPr>
            <a:xfrm>
              <a:off x="1408345" y="5407934"/>
              <a:ext cx="39686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/>
            <p:cNvSpPr txBox="1"/>
            <p:nvPr/>
          </p:nvSpPr>
          <p:spPr>
            <a:xfrm>
              <a:off x="1540633" y="4232920"/>
              <a:ext cx="3818920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Title3</a:t>
              </a:r>
            </a:p>
            <a:p>
              <a:endParaRPr lang="en-US" altLang="ja-JP" sz="1000" dirty="0"/>
            </a:p>
            <a:p>
              <a:r>
                <a:rPr lang="en-US" altLang="ja-JP" sz="1400" dirty="0" smtClean="0"/>
                <a:t>Hello World!! Third **********************</a:t>
              </a:r>
              <a:br>
                <a:rPr lang="en-US" altLang="ja-JP" sz="1400" dirty="0" smtClean="0"/>
              </a:br>
              <a:r>
                <a:rPr lang="en-US" altLang="ja-JP" sz="1400" dirty="0" smtClean="0"/>
                <a:t>******************************************* </a:t>
              </a: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3729649" y="5047894"/>
              <a:ext cx="1647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05-05-2014 14:05</a:t>
              </a:r>
              <a:endParaRPr lang="en-US" altLang="ja-JP" sz="1400" dirty="0" smtClean="0"/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1342200" y="1064568"/>
            <a:ext cx="439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Your </a:t>
            </a:r>
            <a:r>
              <a:rPr lang="en-US" altLang="ja-JP" sz="1400" dirty="0" smtClean="0">
                <a:solidFill>
                  <a:srgbClr val="FF0000"/>
                </a:solidFill>
              </a:rPr>
              <a:t>title </a:t>
            </a:r>
            <a:r>
              <a:rPr lang="en-US" altLang="ja-JP" sz="1400" dirty="0">
                <a:solidFill>
                  <a:srgbClr val="FF0000"/>
                </a:solidFill>
              </a:rPr>
              <a:t>must be 10 to </a:t>
            </a:r>
            <a:r>
              <a:rPr lang="en-US" altLang="ja-JP" sz="1400" dirty="0" smtClean="0">
                <a:solidFill>
                  <a:srgbClr val="FF0000"/>
                </a:solidFill>
              </a:rPr>
              <a:t>3</a:t>
            </a:r>
            <a:r>
              <a:rPr lang="en-US" altLang="ja-JP" sz="1400" dirty="0">
                <a:solidFill>
                  <a:srgbClr val="FF0000"/>
                </a:solidFill>
              </a:rPr>
              <a:t>2</a:t>
            </a:r>
            <a:r>
              <a:rPr lang="en-US" altLang="ja-JP" sz="1400" dirty="0" smtClean="0">
                <a:solidFill>
                  <a:srgbClr val="FF0000"/>
                </a:solidFill>
              </a:rPr>
              <a:t> </a:t>
            </a:r>
            <a:r>
              <a:rPr lang="en-US" altLang="ja-JP" sz="1400" dirty="0">
                <a:solidFill>
                  <a:srgbClr val="FF0000"/>
                </a:solidFill>
              </a:rPr>
              <a:t>characters </a:t>
            </a:r>
            <a:r>
              <a:rPr lang="en-US" altLang="ja-JP" sz="1400" dirty="0" smtClean="0">
                <a:solidFill>
                  <a:srgbClr val="FF0000"/>
                </a:solidFill>
              </a:rPr>
              <a:t>long</a:t>
            </a:r>
          </a:p>
          <a:p>
            <a:r>
              <a:rPr lang="en-US" altLang="ja-JP" sz="1400" dirty="0">
                <a:solidFill>
                  <a:srgbClr val="FF0000"/>
                </a:solidFill>
              </a:rPr>
              <a:t>Your message must be 10 to 200 characters </a:t>
            </a:r>
            <a:r>
              <a:rPr lang="en-US" altLang="ja-JP" sz="1400" dirty="0" smtClean="0">
                <a:solidFill>
                  <a:srgbClr val="FF0000"/>
                </a:solidFill>
              </a:rPr>
              <a:t>long</a:t>
            </a:r>
            <a:endParaRPr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124744" y="839022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※You must use VIM.</a:t>
            </a:r>
          </a:p>
          <a:p>
            <a:r>
              <a:rPr lang="en-US" altLang="ja-JP" sz="1400" b="1" dirty="0"/>
              <a:t>※You must use MYSQL</a:t>
            </a:r>
            <a:endParaRPr lang="ja-JP" altLang="en-US" sz="1400" b="1" dirty="0"/>
          </a:p>
        </p:txBody>
      </p:sp>
      <p:sp>
        <p:nvSpPr>
          <p:cNvPr id="23" name="正方形/長方形 22"/>
          <p:cNvSpPr/>
          <p:nvPr/>
        </p:nvSpPr>
        <p:spPr>
          <a:xfrm>
            <a:off x="1465752" y="1928664"/>
            <a:ext cx="396868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448533" y="1620887"/>
            <a:ext cx="540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Title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448533" y="2268959"/>
            <a:ext cx="874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Body</a:t>
            </a:r>
          </a:p>
        </p:txBody>
      </p:sp>
      <p:grpSp>
        <p:nvGrpSpPr>
          <p:cNvPr id="27" name="グループ化 26"/>
          <p:cNvGrpSpPr/>
          <p:nvPr/>
        </p:nvGrpSpPr>
        <p:grpSpPr>
          <a:xfrm>
            <a:off x="1416357" y="5437898"/>
            <a:ext cx="3968682" cy="1175014"/>
            <a:chOff x="1408345" y="4232920"/>
            <a:chExt cx="3968682" cy="1175014"/>
          </a:xfrm>
        </p:grpSpPr>
        <p:cxnSp>
          <p:nvCxnSpPr>
            <p:cNvPr id="28" name="直線コネクタ 27"/>
            <p:cNvCxnSpPr/>
            <p:nvPr/>
          </p:nvCxnSpPr>
          <p:spPr>
            <a:xfrm>
              <a:off x="1408345" y="5407934"/>
              <a:ext cx="39686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/>
            <p:cNvSpPr txBox="1"/>
            <p:nvPr/>
          </p:nvSpPr>
          <p:spPr>
            <a:xfrm>
              <a:off x="1540633" y="4232920"/>
              <a:ext cx="3818920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Title2</a:t>
              </a:r>
            </a:p>
            <a:p>
              <a:endParaRPr lang="en-US" altLang="ja-JP" sz="1000" dirty="0"/>
            </a:p>
            <a:p>
              <a:r>
                <a:rPr lang="en-US" altLang="ja-JP" sz="1400" dirty="0" smtClean="0"/>
                <a:t>Hello World!! second **********************</a:t>
              </a:r>
              <a:br>
                <a:rPr lang="en-US" altLang="ja-JP" sz="1400" dirty="0" smtClean="0"/>
              </a:br>
              <a:r>
                <a:rPr lang="en-US" altLang="ja-JP" sz="1400" dirty="0" smtClean="0"/>
                <a:t>******************************************* </a:t>
              </a: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729649" y="5047894"/>
              <a:ext cx="1647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05-05-2014 13:09</a:t>
              </a:r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1390871" y="6612912"/>
            <a:ext cx="3968682" cy="1175014"/>
            <a:chOff x="1408345" y="4232920"/>
            <a:chExt cx="3968682" cy="1175014"/>
          </a:xfrm>
        </p:grpSpPr>
        <p:cxnSp>
          <p:nvCxnSpPr>
            <p:cNvPr id="32" name="直線コネクタ 31"/>
            <p:cNvCxnSpPr/>
            <p:nvPr/>
          </p:nvCxnSpPr>
          <p:spPr>
            <a:xfrm>
              <a:off x="1408345" y="5407934"/>
              <a:ext cx="39686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テキスト ボックス 32"/>
            <p:cNvSpPr txBox="1"/>
            <p:nvPr/>
          </p:nvSpPr>
          <p:spPr>
            <a:xfrm>
              <a:off x="1540633" y="4232920"/>
              <a:ext cx="3818920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Title1</a:t>
              </a:r>
            </a:p>
            <a:p>
              <a:endParaRPr lang="en-US" altLang="ja-JP" sz="1000" dirty="0"/>
            </a:p>
            <a:p>
              <a:r>
                <a:rPr lang="en-US" altLang="ja-JP" sz="1400" dirty="0" smtClean="0"/>
                <a:t>Hello World!! first **********************</a:t>
              </a:r>
              <a:br>
                <a:rPr lang="en-US" altLang="ja-JP" sz="1400" dirty="0" smtClean="0"/>
              </a:br>
              <a:r>
                <a:rPr lang="en-US" altLang="ja-JP" sz="1400" dirty="0" smtClean="0"/>
                <a:t>******************************************* </a:t>
              </a: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3729649" y="5047894"/>
              <a:ext cx="1647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03-05-2014 11:00</a:t>
              </a:r>
            </a:p>
          </p:txBody>
        </p:sp>
      </p:grpSp>
      <p:sp>
        <p:nvSpPr>
          <p:cNvPr id="35" name="テキスト ボックス 34"/>
          <p:cNvSpPr txBox="1"/>
          <p:nvPr/>
        </p:nvSpPr>
        <p:spPr>
          <a:xfrm>
            <a:off x="2204864" y="2835913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solidFill>
                  <a:srgbClr val="FF6600"/>
                </a:solidFill>
              </a:rPr>
              <a:t>Must be filled in</a:t>
            </a:r>
            <a:endParaRPr lang="en-US" altLang="ja-JP" sz="1400" dirty="0" smtClean="0">
              <a:solidFill>
                <a:srgbClr val="FF660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276872" y="1922754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solidFill>
                  <a:srgbClr val="FF6600"/>
                </a:solidFill>
              </a:rPr>
              <a:t>Must be filled in</a:t>
            </a:r>
            <a:endParaRPr lang="en-US" altLang="ja-JP" sz="1400" dirty="0" smtClean="0">
              <a:solidFill>
                <a:srgbClr val="FF6600"/>
              </a:solidFill>
            </a:endParaRPr>
          </a:p>
        </p:txBody>
      </p:sp>
      <p:sp>
        <p:nvSpPr>
          <p:cNvPr id="37" name="線吹き出し 3 36"/>
          <p:cNvSpPr/>
          <p:nvPr/>
        </p:nvSpPr>
        <p:spPr>
          <a:xfrm>
            <a:off x="5955568" y="1016842"/>
            <a:ext cx="1804864" cy="2576811"/>
          </a:xfrm>
          <a:prstGeom prst="callout3">
            <a:avLst>
              <a:gd name="adj1" fmla="val 50106"/>
              <a:gd name="adj2" fmla="val -1479"/>
              <a:gd name="adj3" fmla="val 46883"/>
              <a:gd name="adj4" fmla="val -1891"/>
              <a:gd name="adj5" fmla="val 17939"/>
              <a:gd name="adj6" fmla="val -11272"/>
              <a:gd name="adj7" fmla="val 11387"/>
              <a:gd name="adj8" fmla="val -35643"/>
            </a:avLst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 smtClean="0">
                <a:solidFill>
                  <a:srgbClr val="FF6600"/>
                </a:solidFill>
              </a:rPr>
              <a:t>Error message</a:t>
            </a:r>
          </a:p>
          <a:p>
            <a:r>
              <a:rPr lang="en-US" altLang="ja-JP" sz="1600" dirty="0">
                <a:solidFill>
                  <a:srgbClr val="FF6600"/>
                </a:solidFill>
              </a:rPr>
              <a:t>(Must be filled </a:t>
            </a:r>
            <a:r>
              <a:rPr lang="en-US" altLang="ja-JP" sz="1600" dirty="0" smtClean="0">
                <a:solidFill>
                  <a:srgbClr val="FF6600"/>
                </a:solidFill>
              </a:rPr>
              <a:t>in</a:t>
            </a:r>
          </a:p>
          <a:p>
            <a:r>
              <a:rPr lang="en-US" altLang="ja-JP" sz="1600" dirty="0" smtClean="0">
                <a:solidFill>
                  <a:srgbClr val="FF6600"/>
                </a:solidFill>
              </a:rPr>
              <a:t>&amp; character length)</a:t>
            </a:r>
          </a:p>
          <a:p>
            <a:endParaRPr kumimoji="1" lang="en-US" altLang="ja-JP" sz="1600" dirty="0">
              <a:solidFill>
                <a:srgbClr val="FF6600"/>
              </a:solidFill>
            </a:endParaRPr>
          </a:p>
          <a:p>
            <a:r>
              <a:rPr kumimoji="1" lang="en-US" altLang="ja-JP" sz="1600" dirty="0" smtClean="0">
                <a:solidFill>
                  <a:srgbClr val="FF6600"/>
                </a:solidFill>
              </a:rPr>
              <a:t>4</a:t>
            </a:r>
            <a:r>
              <a:rPr kumimoji="1" lang="id-ID" altLang="ja-JP" sz="1600" dirty="0" smtClean="0">
                <a:solidFill>
                  <a:srgbClr val="FF6600"/>
                </a:solidFill>
              </a:rPr>
              <a:t> </a:t>
            </a:r>
            <a:r>
              <a:rPr kumimoji="1" lang="en-US" altLang="ja-JP" sz="1600" dirty="0" smtClean="0">
                <a:solidFill>
                  <a:srgbClr val="FF6600"/>
                </a:solidFill>
              </a:rPr>
              <a:t>type error</a:t>
            </a:r>
          </a:p>
          <a:p>
            <a:r>
              <a:rPr lang="en-US" altLang="ja-JP" sz="1600" dirty="0" smtClean="0">
                <a:solidFill>
                  <a:srgbClr val="FF6600"/>
                </a:solidFill>
              </a:rPr>
              <a:t>1.Title length</a:t>
            </a:r>
          </a:p>
          <a:p>
            <a:r>
              <a:rPr kumimoji="1" lang="en-US" altLang="ja-JP" sz="1600" dirty="0" smtClean="0">
                <a:solidFill>
                  <a:srgbClr val="FF6600"/>
                </a:solidFill>
              </a:rPr>
              <a:t>2.Title NULL</a:t>
            </a:r>
          </a:p>
          <a:p>
            <a:r>
              <a:rPr lang="en-US" altLang="ja-JP" sz="1600" dirty="0" smtClean="0">
                <a:solidFill>
                  <a:srgbClr val="FF6600"/>
                </a:solidFill>
              </a:rPr>
              <a:t>3.Body length</a:t>
            </a:r>
          </a:p>
          <a:p>
            <a:r>
              <a:rPr kumimoji="1" lang="en-US" altLang="ja-JP" sz="1600" dirty="0" smtClean="0">
                <a:solidFill>
                  <a:srgbClr val="FF6600"/>
                </a:solidFill>
              </a:rPr>
              <a:t>4.Body NULL</a:t>
            </a:r>
            <a:endParaRPr kumimoji="1" lang="ja-JP" altLang="en-US" sz="1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27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79388" y="-15552"/>
            <a:ext cx="5569197" cy="718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ja-JP" sz="2800" b="1" dirty="0" smtClean="0"/>
              <a:t>Bulletin board Level</a:t>
            </a:r>
            <a:r>
              <a:rPr lang="id-ID" altLang="ja-JP" sz="2800" b="1" dirty="0" smtClean="0"/>
              <a:t>2</a:t>
            </a:r>
            <a:endParaRPr lang="ja-JP" altLang="en-US" sz="2800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1143766" y="1016421"/>
            <a:ext cx="4563983" cy="8257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7" name="正方形/長方形 6"/>
          <p:cNvSpPr/>
          <p:nvPr/>
        </p:nvSpPr>
        <p:spPr>
          <a:xfrm>
            <a:off x="1465752" y="2576736"/>
            <a:ext cx="3968682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323471" y="3593232"/>
            <a:ext cx="2046458" cy="2933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Submit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1408345" y="4210034"/>
            <a:ext cx="39686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1"/>
          <p:cNvGrpSpPr/>
          <p:nvPr/>
        </p:nvGrpSpPr>
        <p:grpSpPr>
          <a:xfrm>
            <a:off x="1403614" y="4232920"/>
            <a:ext cx="3968682" cy="1175014"/>
            <a:chOff x="1408345" y="4232920"/>
            <a:chExt cx="3968682" cy="1175014"/>
          </a:xfrm>
        </p:grpSpPr>
        <p:cxnSp>
          <p:nvCxnSpPr>
            <p:cNvPr id="11" name="直線コネクタ 10"/>
            <p:cNvCxnSpPr/>
            <p:nvPr/>
          </p:nvCxnSpPr>
          <p:spPr>
            <a:xfrm>
              <a:off x="1408345" y="5407934"/>
              <a:ext cx="39686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/>
            <p:cNvSpPr txBox="1"/>
            <p:nvPr/>
          </p:nvSpPr>
          <p:spPr>
            <a:xfrm>
              <a:off x="1540633" y="4232920"/>
              <a:ext cx="3818920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Title10</a:t>
              </a:r>
            </a:p>
            <a:p>
              <a:endParaRPr lang="en-US" altLang="ja-JP" sz="1000" dirty="0"/>
            </a:p>
            <a:p>
              <a:r>
                <a:rPr lang="en-US" altLang="ja-JP" sz="1400" dirty="0" smtClean="0"/>
                <a:t>Hello World!! Third **********************</a:t>
              </a:r>
              <a:br>
                <a:rPr lang="en-US" altLang="ja-JP" sz="1400" dirty="0" smtClean="0"/>
              </a:br>
              <a:r>
                <a:rPr lang="en-US" altLang="ja-JP" sz="1400" dirty="0" smtClean="0"/>
                <a:t>******************************************* </a:t>
              </a: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3729649" y="5047894"/>
              <a:ext cx="1647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05-05-2014 14:05</a:t>
              </a:r>
              <a:endParaRPr lang="en-US" altLang="ja-JP" sz="1400" dirty="0" smtClean="0"/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1342200" y="1064568"/>
            <a:ext cx="439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Your title must be 10 to </a:t>
            </a:r>
            <a:r>
              <a:rPr lang="en-US" altLang="ja-JP" sz="1400" dirty="0" smtClean="0">
                <a:solidFill>
                  <a:srgbClr val="FF0000"/>
                </a:solidFill>
              </a:rPr>
              <a:t>32 </a:t>
            </a:r>
            <a:r>
              <a:rPr lang="en-US" altLang="ja-JP" sz="1400" dirty="0">
                <a:solidFill>
                  <a:srgbClr val="FF0000"/>
                </a:solidFill>
              </a:rPr>
              <a:t>characters long</a:t>
            </a:r>
          </a:p>
          <a:p>
            <a:r>
              <a:rPr lang="en-US" altLang="ja-JP" sz="1400" dirty="0">
                <a:solidFill>
                  <a:srgbClr val="FF0000"/>
                </a:solidFill>
              </a:rPr>
              <a:t>Your message must be 10 to 200 characters long</a:t>
            </a:r>
            <a:endParaRPr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124744" y="9398332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※You must use VIM.</a:t>
            </a:r>
          </a:p>
          <a:p>
            <a:r>
              <a:rPr lang="en-US" altLang="ja-JP" sz="1400" b="1" dirty="0"/>
              <a:t>※You must use MYSQL</a:t>
            </a:r>
            <a:endParaRPr lang="ja-JP" altLang="en-US" sz="1400" b="1" dirty="0"/>
          </a:p>
        </p:txBody>
      </p:sp>
      <p:sp>
        <p:nvSpPr>
          <p:cNvPr id="23" name="正方形/長方形 22"/>
          <p:cNvSpPr/>
          <p:nvPr/>
        </p:nvSpPr>
        <p:spPr>
          <a:xfrm>
            <a:off x="1465752" y="1928664"/>
            <a:ext cx="396868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448533" y="1620887"/>
            <a:ext cx="540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Title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448533" y="2268959"/>
            <a:ext cx="874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Body</a:t>
            </a:r>
          </a:p>
        </p:txBody>
      </p:sp>
      <p:grpSp>
        <p:nvGrpSpPr>
          <p:cNvPr id="27" name="グループ化 26"/>
          <p:cNvGrpSpPr/>
          <p:nvPr/>
        </p:nvGrpSpPr>
        <p:grpSpPr>
          <a:xfrm>
            <a:off x="1416357" y="5869946"/>
            <a:ext cx="3968682" cy="1175014"/>
            <a:chOff x="1408345" y="4232920"/>
            <a:chExt cx="3968682" cy="1175014"/>
          </a:xfrm>
        </p:grpSpPr>
        <p:cxnSp>
          <p:nvCxnSpPr>
            <p:cNvPr id="28" name="直線コネクタ 27"/>
            <p:cNvCxnSpPr/>
            <p:nvPr/>
          </p:nvCxnSpPr>
          <p:spPr>
            <a:xfrm>
              <a:off x="1408345" y="5407934"/>
              <a:ext cx="39686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/>
            <p:cNvSpPr txBox="1"/>
            <p:nvPr/>
          </p:nvSpPr>
          <p:spPr>
            <a:xfrm>
              <a:off x="1540633" y="4232920"/>
              <a:ext cx="3818920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Title2</a:t>
              </a:r>
            </a:p>
            <a:p>
              <a:endParaRPr lang="en-US" altLang="ja-JP" sz="1000" dirty="0"/>
            </a:p>
            <a:p>
              <a:r>
                <a:rPr lang="en-US" altLang="ja-JP" sz="1400" dirty="0" smtClean="0"/>
                <a:t>Hello World!! second **********************</a:t>
              </a:r>
              <a:br>
                <a:rPr lang="en-US" altLang="ja-JP" sz="1400" dirty="0" smtClean="0"/>
              </a:br>
              <a:r>
                <a:rPr lang="en-US" altLang="ja-JP" sz="1400" dirty="0" smtClean="0"/>
                <a:t>******************************************* </a:t>
              </a: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729649" y="5047894"/>
              <a:ext cx="1647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05-05-2014 13:09</a:t>
              </a:r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1390871" y="7090354"/>
            <a:ext cx="3968682" cy="1175014"/>
            <a:chOff x="1408345" y="4232920"/>
            <a:chExt cx="3968682" cy="1175014"/>
          </a:xfrm>
        </p:grpSpPr>
        <p:cxnSp>
          <p:nvCxnSpPr>
            <p:cNvPr id="32" name="直線コネクタ 31"/>
            <p:cNvCxnSpPr/>
            <p:nvPr/>
          </p:nvCxnSpPr>
          <p:spPr>
            <a:xfrm>
              <a:off x="1408345" y="5407934"/>
              <a:ext cx="39686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テキスト ボックス 32"/>
            <p:cNvSpPr txBox="1"/>
            <p:nvPr/>
          </p:nvSpPr>
          <p:spPr>
            <a:xfrm>
              <a:off x="1540633" y="4232920"/>
              <a:ext cx="3818920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Title1</a:t>
              </a:r>
            </a:p>
            <a:p>
              <a:endParaRPr lang="en-US" altLang="ja-JP" sz="1000" dirty="0"/>
            </a:p>
            <a:p>
              <a:r>
                <a:rPr lang="en-US" altLang="ja-JP" sz="1400" dirty="0" smtClean="0"/>
                <a:t>Hello World!! first **********************</a:t>
              </a:r>
              <a:br>
                <a:rPr lang="en-US" altLang="ja-JP" sz="1400" dirty="0" smtClean="0"/>
              </a:br>
              <a:r>
                <a:rPr lang="en-US" altLang="ja-JP" sz="1400" dirty="0" smtClean="0"/>
                <a:t>******************************************* </a:t>
              </a: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3729649" y="5047894"/>
              <a:ext cx="1647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03-05-2014 11:00</a:t>
              </a:r>
            </a:p>
          </p:txBody>
        </p:sp>
      </p:grpSp>
      <p:sp>
        <p:nvSpPr>
          <p:cNvPr id="37" name="線吹き出し 3 36"/>
          <p:cNvSpPr/>
          <p:nvPr/>
        </p:nvSpPr>
        <p:spPr>
          <a:xfrm>
            <a:off x="5117714" y="7466161"/>
            <a:ext cx="2051721" cy="781977"/>
          </a:xfrm>
          <a:prstGeom prst="callout3">
            <a:avLst>
              <a:gd name="adj1" fmla="val 57334"/>
              <a:gd name="adj2" fmla="val -5232"/>
              <a:gd name="adj3" fmla="val 74483"/>
              <a:gd name="adj4" fmla="val -16668"/>
              <a:gd name="adj5" fmla="val 100000"/>
              <a:gd name="adj6" fmla="val -16667"/>
              <a:gd name="adj7" fmla="val 149634"/>
              <a:gd name="adj8" fmla="val -48074"/>
            </a:avLst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 smtClean="0">
                <a:solidFill>
                  <a:srgbClr val="FF6600"/>
                </a:solidFill>
              </a:rPr>
              <a:t>Attach </a:t>
            </a:r>
            <a:r>
              <a:rPr kumimoji="1" lang="en-US" altLang="ja-JP" sz="1600" dirty="0" err="1" smtClean="0">
                <a:solidFill>
                  <a:srgbClr val="FF6600"/>
                </a:solidFill>
              </a:rPr>
              <a:t>Pag</a:t>
            </a:r>
            <a:r>
              <a:rPr kumimoji="1" lang="id-ID" altLang="ja-JP" sz="1600" dirty="0" smtClean="0">
                <a:solidFill>
                  <a:srgbClr val="FF6600"/>
                </a:solidFill>
              </a:rPr>
              <a:t>i</a:t>
            </a:r>
            <a:r>
              <a:rPr kumimoji="1" lang="en-US" altLang="ja-JP" sz="1600" dirty="0" smtClean="0">
                <a:solidFill>
                  <a:srgbClr val="FF6600"/>
                </a:solidFill>
              </a:rPr>
              <a:t>nation</a:t>
            </a:r>
            <a:endParaRPr kumimoji="1" lang="ja-JP" altLang="en-US" sz="1600" dirty="0">
              <a:solidFill>
                <a:srgbClr val="FF6600"/>
              </a:solidFill>
            </a:endParaRPr>
          </a:p>
        </p:txBody>
      </p:sp>
      <p:sp>
        <p:nvSpPr>
          <p:cNvPr id="40" name="テキスト ボックス 94"/>
          <p:cNvSpPr txBox="1">
            <a:spLocks noChangeArrowheads="1"/>
          </p:cNvSpPr>
          <p:nvPr/>
        </p:nvSpPr>
        <p:spPr bwMode="auto">
          <a:xfrm>
            <a:off x="1700808" y="8674867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&lt;</a:t>
            </a:r>
          </a:p>
        </p:txBody>
      </p:sp>
      <p:sp>
        <p:nvSpPr>
          <p:cNvPr id="41" name="テキスト ボックス 95"/>
          <p:cNvSpPr txBox="1">
            <a:spLocks noChangeArrowheads="1"/>
          </p:cNvSpPr>
          <p:nvPr/>
        </p:nvSpPr>
        <p:spPr bwMode="auto">
          <a:xfrm>
            <a:off x="2214283" y="8674867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1</a:t>
            </a:r>
          </a:p>
        </p:txBody>
      </p:sp>
      <p:sp>
        <p:nvSpPr>
          <p:cNvPr id="42" name="テキスト ボックス 103"/>
          <p:cNvSpPr txBox="1">
            <a:spLocks noChangeArrowheads="1"/>
          </p:cNvSpPr>
          <p:nvPr/>
        </p:nvSpPr>
        <p:spPr bwMode="auto">
          <a:xfrm>
            <a:off x="2727759" y="8674867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2</a:t>
            </a:r>
          </a:p>
        </p:txBody>
      </p:sp>
      <p:sp>
        <p:nvSpPr>
          <p:cNvPr id="43" name="テキスト ボックス 112"/>
          <p:cNvSpPr txBox="1">
            <a:spLocks noChangeArrowheads="1"/>
          </p:cNvSpPr>
          <p:nvPr/>
        </p:nvSpPr>
        <p:spPr bwMode="auto">
          <a:xfrm>
            <a:off x="3241234" y="8674867"/>
            <a:ext cx="359967" cy="3385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3</a:t>
            </a:r>
          </a:p>
        </p:txBody>
      </p:sp>
      <p:sp>
        <p:nvSpPr>
          <p:cNvPr id="44" name="テキスト ボックス 113"/>
          <p:cNvSpPr txBox="1">
            <a:spLocks noChangeArrowheads="1"/>
          </p:cNvSpPr>
          <p:nvPr/>
        </p:nvSpPr>
        <p:spPr bwMode="auto">
          <a:xfrm>
            <a:off x="3754709" y="8674867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4</a:t>
            </a:r>
          </a:p>
        </p:txBody>
      </p:sp>
      <p:sp>
        <p:nvSpPr>
          <p:cNvPr id="45" name="テキスト ボックス 122"/>
          <p:cNvSpPr txBox="1">
            <a:spLocks noChangeArrowheads="1"/>
          </p:cNvSpPr>
          <p:nvPr/>
        </p:nvSpPr>
        <p:spPr bwMode="auto">
          <a:xfrm>
            <a:off x="4268184" y="8674867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5</a:t>
            </a:r>
          </a:p>
        </p:txBody>
      </p:sp>
      <p:sp>
        <p:nvSpPr>
          <p:cNvPr id="46" name="テキスト ボックス 123"/>
          <p:cNvSpPr txBox="1">
            <a:spLocks noChangeArrowheads="1"/>
          </p:cNvSpPr>
          <p:nvPr/>
        </p:nvSpPr>
        <p:spPr bwMode="auto">
          <a:xfrm>
            <a:off x="4781659" y="8674867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&gt;</a:t>
            </a:r>
          </a:p>
        </p:txBody>
      </p:sp>
      <p:sp>
        <p:nvSpPr>
          <p:cNvPr id="3" name="大波 2"/>
          <p:cNvSpPr/>
          <p:nvPr/>
        </p:nvSpPr>
        <p:spPr>
          <a:xfrm>
            <a:off x="952426" y="5479942"/>
            <a:ext cx="4896544" cy="337154"/>
          </a:xfrm>
          <a:prstGeom prst="wave">
            <a:avLst/>
          </a:prstGeom>
          <a:solidFill>
            <a:schemeClr val="bg1"/>
          </a:solidFill>
          <a:ln>
            <a:solidFill>
              <a:srgbClr val="69E8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408345" y="8553400"/>
            <a:ext cx="4026089" cy="59861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90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79388" y="-15552"/>
            <a:ext cx="5569197" cy="718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ja-JP" sz="2800" b="1" dirty="0" smtClean="0"/>
              <a:t>Bulletin board Level</a:t>
            </a:r>
            <a:r>
              <a:rPr lang="id-ID" altLang="ja-JP" sz="2800" b="1" dirty="0"/>
              <a:t>2</a:t>
            </a:r>
            <a:endParaRPr lang="ja-JP" altLang="en-US" sz="2800" b="1" dirty="0"/>
          </a:p>
        </p:txBody>
      </p:sp>
      <p:sp>
        <p:nvSpPr>
          <p:cNvPr id="40" name="テキスト ボックス 94"/>
          <p:cNvSpPr txBox="1">
            <a:spLocks noChangeArrowheads="1"/>
          </p:cNvSpPr>
          <p:nvPr/>
        </p:nvSpPr>
        <p:spPr bwMode="auto">
          <a:xfrm>
            <a:off x="1700808" y="1690091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&lt;</a:t>
            </a:r>
          </a:p>
        </p:txBody>
      </p:sp>
      <p:sp>
        <p:nvSpPr>
          <p:cNvPr id="41" name="テキスト ボックス 95"/>
          <p:cNvSpPr txBox="1">
            <a:spLocks noChangeArrowheads="1"/>
          </p:cNvSpPr>
          <p:nvPr/>
        </p:nvSpPr>
        <p:spPr bwMode="auto">
          <a:xfrm>
            <a:off x="2214283" y="1690091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1</a:t>
            </a:r>
          </a:p>
        </p:txBody>
      </p:sp>
      <p:sp>
        <p:nvSpPr>
          <p:cNvPr id="42" name="テキスト ボックス 103"/>
          <p:cNvSpPr txBox="1">
            <a:spLocks noChangeArrowheads="1"/>
          </p:cNvSpPr>
          <p:nvPr/>
        </p:nvSpPr>
        <p:spPr bwMode="auto">
          <a:xfrm>
            <a:off x="2727759" y="1690091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2</a:t>
            </a:r>
          </a:p>
        </p:txBody>
      </p:sp>
      <p:sp>
        <p:nvSpPr>
          <p:cNvPr id="43" name="テキスト ボックス 112"/>
          <p:cNvSpPr txBox="1">
            <a:spLocks noChangeArrowheads="1"/>
          </p:cNvSpPr>
          <p:nvPr/>
        </p:nvSpPr>
        <p:spPr bwMode="auto">
          <a:xfrm>
            <a:off x="3241234" y="1690091"/>
            <a:ext cx="359967" cy="3385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3</a:t>
            </a:r>
          </a:p>
        </p:txBody>
      </p:sp>
      <p:sp>
        <p:nvSpPr>
          <p:cNvPr id="44" name="テキスト ボックス 113"/>
          <p:cNvSpPr txBox="1">
            <a:spLocks noChangeArrowheads="1"/>
          </p:cNvSpPr>
          <p:nvPr/>
        </p:nvSpPr>
        <p:spPr bwMode="auto">
          <a:xfrm>
            <a:off x="3754709" y="1690091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4</a:t>
            </a:r>
          </a:p>
        </p:txBody>
      </p:sp>
      <p:sp>
        <p:nvSpPr>
          <p:cNvPr id="45" name="テキスト ボックス 122"/>
          <p:cNvSpPr txBox="1">
            <a:spLocks noChangeArrowheads="1"/>
          </p:cNvSpPr>
          <p:nvPr/>
        </p:nvSpPr>
        <p:spPr bwMode="auto">
          <a:xfrm>
            <a:off x="4268184" y="1690091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5</a:t>
            </a:r>
          </a:p>
        </p:txBody>
      </p:sp>
      <p:sp>
        <p:nvSpPr>
          <p:cNvPr id="46" name="テキスト ボックス 123"/>
          <p:cNvSpPr txBox="1">
            <a:spLocks noChangeArrowheads="1"/>
          </p:cNvSpPr>
          <p:nvPr/>
        </p:nvSpPr>
        <p:spPr bwMode="auto">
          <a:xfrm>
            <a:off x="4781659" y="1690091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&gt;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700808" y="2251775"/>
            <a:ext cx="2747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/>
              <a:t>※1 </a:t>
            </a:r>
            <a:r>
              <a:rPr lang="en-US" altLang="ja-JP" sz="1400" b="1" dirty="0"/>
              <a:t>page </a:t>
            </a:r>
            <a:r>
              <a:rPr lang="en-US" altLang="ja-JP" sz="1400" b="1" dirty="0" smtClean="0"/>
              <a:t>10message</a:t>
            </a:r>
          </a:p>
          <a:p>
            <a:r>
              <a:rPr lang="en-US" altLang="ja-JP" sz="1400" b="1" dirty="0" smtClean="0"/>
              <a:t>※Max 5 pager</a:t>
            </a:r>
            <a:endParaRPr lang="en-US" altLang="ja-JP" sz="1400" b="1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43709" y="3493095"/>
            <a:ext cx="6109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/>
              <a:t>■</a:t>
            </a:r>
            <a:r>
              <a:rPr lang="en-US" altLang="ja-JP" sz="1400" b="1" dirty="0" smtClean="0"/>
              <a:t>Case1 30message Page1</a:t>
            </a:r>
            <a:endParaRPr lang="en-US" altLang="ja-JP" sz="1400" b="1" dirty="0"/>
          </a:p>
        </p:txBody>
      </p:sp>
      <p:sp>
        <p:nvSpPr>
          <p:cNvPr id="39" name="テキスト ボックス 95"/>
          <p:cNvSpPr txBox="1">
            <a:spLocks noChangeArrowheads="1"/>
          </p:cNvSpPr>
          <p:nvPr/>
        </p:nvSpPr>
        <p:spPr bwMode="auto">
          <a:xfrm>
            <a:off x="2214283" y="3966367"/>
            <a:ext cx="359967" cy="3385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1</a:t>
            </a:r>
          </a:p>
        </p:txBody>
      </p:sp>
      <p:sp>
        <p:nvSpPr>
          <p:cNvPr id="47" name="テキスト ボックス 103"/>
          <p:cNvSpPr txBox="1">
            <a:spLocks noChangeArrowheads="1"/>
          </p:cNvSpPr>
          <p:nvPr/>
        </p:nvSpPr>
        <p:spPr bwMode="auto">
          <a:xfrm>
            <a:off x="2727759" y="3966367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2</a:t>
            </a:r>
          </a:p>
        </p:txBody>
      </p:sp>
      <p:sp>
        <p:nvSpPr>
          <p:cNvPr id="48" name="テキスト ボックス 112"/>
          <p:cNvSpPr txBox="1">
            <a:spLocks noChangeArrowheads="1"/>
          </p:cNvSpPr>
          <p:nvPr/>
        </p:nvSpPr>
        <p:spPr bwMode="auto">
          <a:xfrm>
            <a:off x="3241234" y="3966367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 smtClean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3</a:t>
            </a:r>
            <a:endParaRPr lang="en-US" altLang="ja-JP" sz="1600" dirty="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49" name="テキスト ボックス 113"/>
          <p:cNvSpPr txBox="1">
            <a:spLocks noChangeArrowheads="1"/>
          </p:cNvSpPr>
          <p:nvPr/>
        </p:nvSpPr>
        <p:spPr bwMode="auto">
          <a:xfrm>
            <a:off x="3754709" y="3966367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 smtClean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&gt;</a:t>
            </a:r>
            <a:endParaRPr lang="en-US" altLang="ja-JP" sz="1600" dirty="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374187" y="4882726"/>
            <a:ext cx="6109625" cy="862362"/>
            <a:chOff x="374187" y="4882726"/>
            <a:chExt cx="6109625" cy="862362"/>
          </a:xfrm>
        </p:grpSpPr>
        <p:sp>
          <p:nvSpPr>
            <p:cNvPr id="52" name="テキスト ボックス 51"/>
            <p:cNvSpPr txBox="1"/>
            <p:nvPr/>
          </p:nvSpPr>
          <p:spPr>
            <a:xfrm>
              <a:off x="374187" y="4882726"/>
              <a:ext cx="61096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b="1" dirty="0" smtClean="0"/>
                <a:t>■</a:t>
              </a:r>
              <a:r>
                <a:rPr lang="en-US" altLang="ja-JP" sz="1400" b="1" dirty="0" smtClean="0"/>
                <a:t>Case2 100message Page5</a:t>
              </a:r>
              <a:endParaRPr lang="en-US" altLang="ja-JP" sz="1400" b="1" dirty="0"/>
            </a:p>
          </p:txBody>
        </p:sp>
        <p:sp>
          <p:nvSpPr>
            <p:cNvPr id="53" name="テキスト ボックス 94"/>
            <p:cNvSpPr txBox="1">
              <a:spLocks noChangeArrowheads="1"/>
            </p:cNvSpPr>
            <p:nvPr/>
          </p:nvSpPr>
          <p:spPr bwMode="auto">
            <a:xfrm>
              <a:off x="1700808" y="5406527"/>
              <a:ext cx="359967" cy="3385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&lt;</a:t>
              </a:r>
            </a:p>
          </p:txBody>
        </p:sp>
        <p:sp>
          <p:nvSpPr>
            <p:cNvPr id="54" name="テキスト ボックス 95"/>
            <p:cNvSpPr txBox="1">
              <a:spLocks noChangeArrowheads="1"/>
            </p:cNvSpPr>
            <p:nvPr/>
          </p:nvSpPr>
          <p:spPr bwMode="auto">
            <a:xfrm>
              <a:off x="2214283" y="5406527"/>
              <a:ext cx="359967" cy="3385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 smtClean="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3</a:t>
              </a:r>
              <a:endParaRPr lang="en-US" altLang="ja-JP" sz="1600" dirty="0">
                <a:solidFill>
                  <a:schemeClr val="tx1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55" name="テキスト ボックス 103"/>
            <p:cNvSpPr txBox="1">
              <a:spLocks noChangeArrowheads="1"/>
            </p:cNvSpPr>
            <p:nvPr/>
          </p:nvSpPr>
          <p:spPr bwMode="auto">
            <a:xfrm>
              <a:off x="2727759" y="5406527"/>
              <a:ext cx="359967" cy="3385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 smtClean="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4</a:t>
              </a:r>
              <a:endParaRPr lang="en-US" altLang="ja-JP" sz="1600" dirty="0">
                <a:solidFill>
                  <a:schemeClr val="tx1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56" name="テキスト ボックス 112"/>
            <p:cNvSpPr txBox="1">
              <a:spLocks noChangeArrowheads="1"/>
            </p:cNvSpPr>
            <p:nvPr/>
          </p:nvSpPr>
          <p:spPr bwMode="auto">
            <a:xfrm>
              <a:off x="3241234" y="5406527"/>
              <a:ext cx="359967" cy="3385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 smtClean="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5</a:t>
              </a:r>
              <a:endParaRPr lang="en-US" altLang="ja-JP" sz="1600" dirty="0">
                <a:solidFill>
                  <a:schemeClr val="tx1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57" name="テキスト ボックス 113"/>
            <p:cNvSpPr txBox="1">
              <a:spLocks noChangeArrowheads="1"/>
            </p:cNvSpPr>
            <p:nvPr/>
          </p:nvSpPr>
          <p:spPr bwMode="auto">
            <a:xfrm>
              <a:off x="3754709" y="5406527"/>
              <a:ext cx="359967" cy="3385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 smtClean="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6</a:t>
              </a:r>
              <a:endParaRPr lang="en-US" altLang="ja-JP" sz="1600" dirty="0">
                <a:solidFill>
                  <a:schemeClr val="tx1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58" name="テキスト ボックス 122"/>
            <p:cNvSpPr txBox="1">
              <a:spLocks noChangeArrowheads="1"/>
            </p:cNvSpPr>
            <p:nvPr/>
          </p:nvSpPr>
          <p:spPr bwMode="auto">
            <a:xfrm>
              <a:off x="4268184" y="5406527"/>
              <a:ext cx="359967" cy="3385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 smtClean="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7</a:t>
              </a:r>
              <a:endParaRPr lang="en-US" altLang="ja-JP" sz="1600" dirty="0">
                <a:solidFill>
                  <a:schemeClr val="tx1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59" name="テキスト ボックス 123"/>
            <p:cNvSpPr txBox="1">
              <a:spLocks noChangeArrowheads="1"/>
            </p:cNvSpPr>
            <p:nvPr/>
          </p:nvSpPr>
          <p:spPr bwMode="auto">
            <a:xfrm>
              <a:off x="4781659" y="5406527"/>
              <a:ext cx="359967" cy="3385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&gt;</a:t>
              </a: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374187" y="6466902"/>
            <a:ext cx="6109625" cy="862362"/>
            <a:chOff x="332656" y="6250878"/>
            <a:chExt cx="6109625" cy="862362"/>
          </a:xfrm>
        </p:grpSpPr>
        <p:sp>
          <p:nvSpPr>
            <p:cNvPr id="60" name="テキスト ボックス 59"/>
            <p:cNvSpPr txBox="1"/>
            <p:nvPr/>
          </p:nvSpPr>
          <p:spPr>
            <a:xfrm>
              <a:off x="332656" y="6250878"/>
              <a:ext cx="61096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b="1" dirty="0" smtClean="0"/>
                <a:t>■</a:t>
              </a:r>
              <a:r>
                <a:rPr lang="en-US" altLang="ja-JP" sz="1400" b="1" dirty="0" smtClean="0"/>
                <a:t>Case3 59message Page5</a:t>
              </a:r>
              <a:endParaRPr lang="en-US" altLang="ja-JP" sz="1400" b="1" dirty="0"/>
            </a:p>
          </p:txBody>
        </p:sp>
        <p:sp>
          <p:nvSpPr>
            <p:cNvPr id="61" name="テキスト ボックス 94"/>
            <p:cNvSpPr txBox="1">
              <a:spLocks noChangeArrowheads="1"/>
            </p:cNvSpPr>
            <p:nvPr/>
          </p:nvSpPr>
          <p:spPr bwMode="auto">
            <a:xfrm>
              <a:off x="1659277" y="6774679"/>
              <a:ext cx="359967" cy="3385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&lt;</a:t>
              </a:r>
            </a:p>
          </p:txBody>
        </p:sp>
        <p:sp>
          <p:nvSpPr>
            <p:cNvPr id="62" name="テキスト ボックス 95"/>
            <p:cNvSpPr txBox="1">
              <a:spLocks noChangeArrowheads="1"/>
            </p:cNvSpPr>
            <p:nvPr/>
          </p:nvSpPr>
          <p:spPr bwMode="auto">
            <a:xfrm>
              <a:off x="2172752" y="6774679"/>
              <a:ext cx="359967" cy="3385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 smtClean="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2</a:t>
              </a:r>
              <a:endParaRPr lang="en-US" altLang="ja-JP" sz="1600" dirty="0">
                <a:solidFill>
                  <a:schemeClr val="tx1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3" name="テキスト ボックス 103"/>
            <p:cNvSpPr txBox="1">
              <a:spLocks noChangeArrowheads="1"/>
            </p:cNvSpPr>
            <p:nvPr/>
          </p:nvSpPr>
          <p:spPr bwMode="auto">
            <a:xfrm>
              <a:off x="2686228" y="6774679"/>
              <a:ext cx="359967" cy="3385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 smtClean="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3</a:t>
              </a:r>
              <a:endParaRPr lang="en-US" altLang="ja-JP" sz="1600" dirty="0">
                <a:solidFill>
                  <a:schemeClr val="tx1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4" name="テキスト ボックス 112"/>
            <p:cNvSpPr txBox="1">
              <a:spLocks noChangeArrowheads="1"/>
            </p:cNvSpPr>
            <p:nvPr/>
          </p:nvSpPr>
          <p:spPr bwMode="auto">
            <a:xfrm>
              <a:off x="3199703" y="6774679"/>
              <a:ext cx="359967" cy="33856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 smtClean="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4</a:t>
              </a:r>
              <a:endParaRPr lang="en-US" altLang="ja-JP" sz="1600" dirty="0">
                <a:solidFill>
                  <a:schemeClr val="tx1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5" name="テキスト ボックス 113"/>
            <p:cNvSpPr txBox="1">
              <a:spLocks noChangeArrowheads="1"/>
            </p:cNvSpPr>
            <p:nvPr/>
          </p:nvSpPr>
          <p:spPr bwMode="auto">
            <a:xfrm>
              <a:off x="3713178" y="6774679"/>
              <a:ext cx="359967" cy="3385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 smtClean="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5</a:t>
              </a:r>
              <a:endParaRPr lang="en-US" altLang="ja-JP" sz="1600" dirty="0">
                <a:solidFill>
                  <a:schemeClr val="tx1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6" name="テキスト ボックス 122"/>
            <p:cNvSpPr txBox="1">
              <a:spLocks noChangeArrowheads="1"/>
            </p:cNvSpPr>
            <p:nvPr/>
          </p:nvSpPr>
          <p:spPr bwMode="auto">
            <a:xfrm>
              <a:off x="4226653" y="6774679"/>
              <a:ext cx="359967" cy="3385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 smtClean="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6</a:t>
              </a:r>
              <a:endParaRPr lang="en-US" altLang="ja-JP" sz="1600" dirty="0">
                <a:solidFill>
                  <a:schemeClr val="tx1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7" name="テキスト ボックス 123"/>
            <p:cNvSpPr txBox="1">
              <a:spLocks noChangeArrowheads="1"/>
            </p:cNvSpPr>
            <p:nvPr/>
          </p:nvSpPr>
          <p:spPr bwMode="auto">
            <a:xfrm>
              <a:off x="4740128" y="6774679"/>
              <a:ext cx="359967" cy="3385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&gt;</a:t>
              </a:r>
            </a:p>
          </p:txBody>
        </p:sp>
      </p:grpSp>
      <p:grpSp>
        <p:nvGrpSpPr>
          <p:cNvPr id="37" name="グループ化 36"/>
          <p:cNvGrpSpPr/>
          <p:nvPr/>
        </p:nvGrpSpPr>
        <p:grpSpPr>
          <a:xfrm>
            <a:off x="359361" y="8123086"/>
            <a:ext cx="6109625" cy="862362"/>
            <a:chOff x="332656" y="6250878"/>
            <a:chExt cx="6109625" cy="862362"/>
          </a:xfrm>
        </p:grpSpPr>
        <p:sp>
          <p:nvSpPr>
            <p:cNvPr id="50" name="テキスト ボックス 49"/>
            <p:cNvSpPr txBox="1"/>
            <p:nvPr/>
          </p:nvSpPr>
          <p:spPr>
            <a:xfrm>
              <a:off x="332656" y="6250878"/>
              <a:ext cx="61096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b="1" dirty="0" smtClean="0"/>
                <a:t>■</a:t>
              </a:r>
              <a:r>
                <a:rPr lang="en-US" altLang="ja-JP" sz="1400" b="1" dirty="0" smtClean="0"/>
                <a:t>Case4 59message Page6</a:t>
              </a:r>
              <a:endParaRPr lang="en-US" altLang="ja-JP" sz="1400" b="1" dirty="0"/>
            </a:p>
          </p:txBody>
        </p:sp>
        <p:sp>
          <p:nvSpPr>
            <p:cNvPr id="51" name="テキスト ボックス 94"/>
            <p:cNvSpPr txBox="1">
              <a:spLocks noChangeArrowheads="1"/>
            </p:cNvSpPr>
            <p:nvPr/>
          </p:nvSpPr>
          <p:spPr bwMode="auto">
            <a:xfrm>
              <a:off x="1659277" y="6774679"/>
              <a:ext cx="359967" cy="3385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&lt;</a:t>
              </a:r>
            </a:p>
          </p:txBody>
        </p:sp>
        <p:sp>
          <p:nvSpPr>
            <p:cNvPr id="68" name="テキスト ボックス 95"/>
            <p:cNvSpPr txBox="1">
              <a:spLocks noChangeArrowheads="1"/>
            </p:cNvSpPr>
            <p:nvPr/>
          </p:nvSpPr>
          <p:spPr bwMode="auto">
            <a:xfrm>
              <a:off x="2172752" y="6774679"/>
              <a:ext cx="359967" cy="3385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 smtClean="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2</a:t>
              </a:r>
              <a:endParaRPr lang="en-US" altLang="ja-JP" sz="1600" dirty="0">
                <a:solidFill>
                  <a:schemeClr val="tx1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9" name="テキスト ボックス 103"/>
            <p:cNvSpPr txBox="1">
              <a:spLocks noChangeArrowheads="1"/>
            </p:cNvSpPr>
            <p:nvPr/>
          </p:nvSpPr>
          <p:spPr bwMode="auto">
            <a:xfrm>
              <a:off x="2686228" y="6774679"/>
              <a:ext cx="359967" cy="3385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 smtClean="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3</a:t>
              </a:r>
              <a:endParaRPr lang="en-US" altLang="ja-JP" sz="1600" dirty="0">
                <a:solidFill>
                  <a:schemeClr val="tx1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0" name="テキスト ボックス 112"/>
            <p:cNvSpPr txBox="1">
              <a:spLocks noChangeArrowheads="1"/>
            </p:cNvSpPr>
            <p:nvPr/>
          </p:nvSpPr>
          <p:spPr bwMode="auto">
            <a:xfrm>
              <a:off x="3199703" y="6774679"/>
              <a:ext cx="359967" cy="33856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 smtClean="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4</a:t>
              </a:r>
              <a:endParaRPr lang="en-US" altLang="ja-JP" sz="1600" dirty="0">
                <a:solidFill>
                  <a:schemeClr val="tx1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1" name="テキスト ボックス 113"/>
            <p:cNvSpPr txBox="1">
              <a:spLocks noChangeArrowheads="1"/>
            </p:cNvSpPr>
            <p:nvPr/>
          </p:nvSpPr>
          <p:spPr bwMode="auto">
            <a:xfrm>
              <a:off x="3713178" y="6774679"/>
              <a:ext cx="359967" cy="33856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 smtClean="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5</a:t>
              </a:r>
              <a:endParaRPr lang="en-US" altLang="ja-JP" sz="1600" dirty="0">
                <a:solidFill>
                  <a:schemeClr val="tx1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2" name="テキスト ボックス 122"/>
            <p:cNvSpPr txBox="1">
              <a:spLocks noChangeArrowheads="1"/>
            </p:cNvSpPr>
            <p:nvPr/>
          </p:nvSpPr>
          <p:spPr bwMode="auto">
            <a:xfrm>
              <a:off x="4226653" y="6774679"/>
              <a:ext cx="359967" cy="3385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 smtClean="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6</a:t>
              </a:r>
              <a:endParaRPr lang="en-US" altLang="ja-JP" sz="1600" dirty="0">
                <a:solidFill>
                  <a:schemeClr val="tx1"/>
                </a:solidFill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" name="線吹き出し 3 1"/>
          <p:cNvSpPr/>
          <p:nvPr/>
        </p:nvSpPr>
        <p:spPr>
          <a:xfrm>
            <a:off x="5048942" y="4135647"/>
            <a:ext cx="1692426" cy="529321"/>
          </a:xfrm>
          <a:prstGeom prst="callout3">
            <a:avLst>
              <a:gd name="adj1" fmla="val 72734"/>
              <a:gd name="adj2" fmla="val -2839"/>
              <a:gd name="adj3" fmla="val 65537"/>
              <a:gd name="adj4" fmla="val -22161"/>
              <a:gd name="adj5" fmla="val 29221"/>
              <a:gd name="adj6" fmla="val -40829"/>
              <a:gd name="adj7" fmla="val 7394"/>
              <a:gd name="adj8" fmla="val -66145"/>
            </a:avLst>
          </a:prstGeom>
          <a:solidFill>
            <a:schemeClr val="bg1"/>
          </a:solidFill>
          <a:ln>
            <a:solidFill>
              <a:srgbClr val="F49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4993E"/>
                </a:solidFill>
              </a:rPr>
              <a:t>Go to page 2</a:t>
            </a:r>
            <a:endParaRPr kumimoji="1" lang="ja-JP" altLang="en-US" dirty="0">
              <a:solidFill>
                <a:srgbClr val="F4993E"/>
              </a:solidFill>
            </a:endParaRPr>
          </a:p>
        </p:txBody>
      </p:sp>
      <p:sp>
        <p:nvSpPr>
          <p:cNvPr id="75" name="線吹き出し 3 74"/>
          <p:cNvSpPr/>
          <p:nvPr/>
        </p:nvSpPr>
        <p:spPr>
          <a:xfrm>
            <a:off x="4961642" y="5937581"/>
            <a:ext cx="1692426" cy="529321"/>
          </a:xfrm>
          <a:prstGeom prst="callout3">
            <a:avLst>
              <a:gd name="adj1" fmla="val 60737"/>
              <a:gd name="adj2" fmla="val 7667"/>
              <a:gd name="adj3" fmla="val 12752"/>
              <a:gd name="adj4" fmla="val -3401"/>
              <a:gd name="adj5" fmla="val -11567"/>
              <a:gd name="adj6" fmla="val -4810"/>
              <a:gd name="adj7" fmla="val -35793"/>
              <a:gd name="adj8" fmla="val -4612"/>
            </a:avLst>
          </a:prstGeom>
          <a:solidFill>
            <a:schemeClr val="bg1"/>
          </a:solidFill>
          <a:ln>
            <a:solidFill>
              <a:srgbClr val="F49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4993E"/>
                </a:solidFill>
              </a:rPr>
              <a:t>Go to page 6</a:t>
            </a:r>
            <a:endParaRPr kumimoji="1" lang="ja-JP" altLang="en-US" dirty="0">
              <a:solidFill>
                <a:srgbClr val="F4993E"/>
              </a:solidFill>
            </a:endParaRPr>
          </a:p>
        </p:txBody>
      </p:sp>
      <p:sp>
        <p:nvSpPr>
          <p:cNvPr id="76" name="線吹き出し 3 75"/>
          <p:cNvSpPr/>
          <p:nvPr/>
        </p:nvSpPr>
        <p:spPr>
          <a:xfrm>
            <a:off x="5048942" y="7365167"/>
            <a:ext cx="1692426" cy="529321"/>
          </a:xfrm>
          <a:prstGeom prst="callout3">
            <a:avLst>
              <a:gd name="adj1" fmla="val 60737"/>
              <a:gd name="adj2" fmla="val 7667"/>
              <a:gd name="adj3" fmla="val 12752"/>
              <a:gd name="adj4" fmla="val -3401"/>
              <a:gd name="adj5" fmla="val -11567"/>
              <a:gd name="adj6" fmla="val -4810"/>
              <a:gd name="adj7" fmla="val -35793"/>
              <a:gd name="adj8" fmla="val -4612"/>
            </a:avLst>
          </a:prstGeom>
          <a:solidFill>
            <a:schemeClr val="bg1"/>
          </a:solidFill>
          <a:ln>
            <a:solidFill>
              <a:srgbClr val="F49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4993E"/>
                </a:solidFill>
              </a:rPr>
              <a:t>Go to page 6</a:t>
            </a:r>
            <a:endParaRPr kumimoji="1" lang="ja-JP" altLang="en-US" dirty="0">
              <a:solidFill>
                <a:srgbClr val="F4993E"/>
              </a:solidFill>
            </a:endParaRPr>
          </a:p>
        </p:txBody>
      </p:sp>
      <p:sp>
        <p:nvSpPr>
          <p:cNvPr id="77" name="線吹き出し 3 76"/>
          <p:cNvSpPr/>
          <p:nvPr/>
        </p:nvSpPr>
        <p:spPr>
          <a:xfrm>
            <a:off x="67944" y="5935847"/>
            <a:ext cx="1692426" cy="529321"/>
          </a:xfrm>
          <a:prstGeom prst="callout3">
            <a:avLst>
              <a:gd name="adj1" fmla="val 53539"/>
              <a:gd name="adj2" fmla="val 96590"/>
              <a:gd name="adj3" fmla="val 30747"/>
              <a:gd name="adj4" fmla="val 110285"/>
              <a:gd name="adj5" fmla="val -4369"/>
              <a:gd name="adj6" fmla="val 108876"/>
              <a:gd name="adj7" fmla="val -46590"/>
              <a:gd name="adj8" fmla="val 106823"/>
            </a:avLst>
          </a:prstGeom>
          <a:solidFill>
            <a:schemeClr val="bg1"/>
          </a:solidFill>
          <a:ln>
            <a:solidFill>
              <a:srgbClr val="F49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4993E"/>
                </a:solidFill>
              </a:rPr>
              <a:t>Go to page 4</a:t>
            </a:r>
            <a:endParaRPr kumimoji="1" lang="ja-JP" altLang="en-US" dirty="0">
              <a:solidFill>
                <a:srgbClr val="F4993E"/>
              </a:solidFill>
            </a:endParaRPr>
          </a:p>
        </p:txBody>
      </p:sp>
      <p:sp>
        <p:nvSpPr>
          <p:cNvPr id="78" name="線吹き出し 3 77"/>
          <p:cNvSpPr/>
          <p:nvPr/>
        </p:nvSpPr>
        <p:spPr>
          <a:xfrm>
            <a:off x="45496" y="7473280"/>
            <a:ext cx="1692426" cy="529321"/>
          </a:xfrm>
          <a:prstGeom prst="callout3">
            <a:avLst>
              <a:gd name="adj1" fmla="val 53539"/>
              <a:gd name="adj2" fmla="val 96590"/>
              <a:gd name="adj3" fmla="val 30747"/>
              <a:gd name="adj4" fmla="val 110285"/>
              <a:gd name="adj5" fmla="val -4369"/>
              <a:gd name="adj6" fmla="val 108876"/>
              <a:gd name="adj7" fmla="val -46590"/>
              <a:gd name="adj8" fmla="val 106823"/>
            </a:avLst>
          </a:prstGeom>
          <a:solidFill>
            <a:schemeClr val="bg1"/>
          </a:solidFill>
          <a:ln>
            <a:solidFill>
              <a:srgbClr val="F49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4993E"/>
                </a:solidFill>
              </a:rPr>
              <a:t>Go to page 4</a:t>
            </a:r>
            <a:endParaRPr kumimoji="1" lang="ja-JP" altLang="en-US" dirty="0">
              <a:solidFill>
                <a:srgbClr val="F4993E"/>
              </a:solidFill>
            </a:endParaRPr>
          </a:p>
        </p:txBody>
      </p:sp>
      <p:sp>
        <p:nvSpPr>
          <p:cNvPr id="79" name="線吹き出し 3 78"/>
          <p:cNvSpPr/>
          <p:nvPr/>
        </p:nvSpPr>
        <p:spPr>
          <a:xfrm>
            <a:off x="67944" y="9201472"/>
            <a:ext cx="1692426" cy="529321"/>
          </a:xfrm>
          <a:prstGeom prst="callout3">
            <a:avLst>
              <a:gd name="adj1" fmla="val 53539"/>
              <a:gd name="adj2" fmla="val 96590"/>
              <a:gd name="adj3" fmla="val 30747"/>
              <a:gd name="adj4" fmla="val 110285"/>
              <a:gd name="adj5" fmla="val -4369"/>
              <a:gd name="adj6" fmla="val 108876"/>
              <a:gd name="adj7" fmla="val -46590"/>
              <a:gd name="adj8" fmla="val 106823"/>
            </a:avLst>
          </a:prstGeom>
          <a:solidFill>
            <a:schemeClr val="bg1"/>
          </a:solidFill>
          <a:ln>
            <a:solidFill>
              <a:srgbClr val="F49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4993E"/>
                </a:solidFill>
              </a:rPr>
              <a:t>Go to page 5</a:t>
            </a:r>
            <a:endParaRPr kumimoji="1" lang="ja-JP" altLang="en-US" dirty="0">
              <a:solidFill>
                <a:srgbClr val="F4993E"/>
              </a:solidFill>
            </a:endParaRPr>
          </a:p>
        </p:txBody>
      </p:sp>
      <p:sp>
        <p:nvSpPr>
          <p:cNvPr id="74" name="線吹き出し 3 73"/>
          <p:cNvSpPr/>
          <p:nvPr/>
        </p:nvSpPr>
        <p:spPr>
          <a:xfrm>
            <a:off x="554087" y="4313030"/>
            <a:ext cx="1692426" cy="529321"/>
          </a:xfrm>
          <a:prstGeom prst="callout3">
            <a:avLst>
              <a:gd name="adj1" fmla="val 53539"/>
              <a:gd name="adj2" fmla="val 96590"/>
              <a:gd name="adj3" fmla="val 30747"/>
              <a:gd name="adj4" fmla="val 110285"/>
              <a:gd name="adj5" fmla="val -4369"/>
              <a:gd name="adj6" fmla="val 108876"/>
              <a:gd name="adj7" fmla="val -46590"/>
              <a:gd name="adj8" fmla="val 106823"/>
            </a:avLst>
          </a:prstGeom>
          <a:noFill/>
          <a:ln>
            <a:solidFill>
              <a:srgbClr val="F49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4993E"/>
                </a:solidFill>
              </a:rPr>
              <a:t>No link</a:t>
            </a:r>
            <a:endParaRPr kumimoji="1" lang="ja-JP" altLang="en-US" dirty="0">
              <a:solidFill>
                <a:srgbClr val="F4993E"/>
              </a:solidFill>
            </a:endParaRPr>
          </a:p>
        </p:txBody>
      </p:sp>
      <p:sp>
        <p:nvSpPr>
          <p:cNvPr id="80" name="線吹き出し 3 79"/>
          <p:cNvSpPr/>
          <p:nvPr/>
        </p:nvSpPr>
        <p:spPr>
          <a:xfrm>
            <a:off x="1880791" y="6091469"/>
            <a:ext cx="1692426" cy="529321"/>
          </a:xfrm>
          <a:prstGeom prst="callout3">
            <a:avLst>
              <a:gd name="adj1" fmla="val 53539"/>
              <a:gd name="adj2" fmla="val 96590"/>
              <a:gd name="adj3" fmla="val 30747"/>
              <a:gd name="adj4" fmla="val 110285"/>
              <a:gd name="adj5" fmla="val -4369"/>
              <a:gd name="adj6" fmla="val 108876"/>
              <a:gd name="adj7" fmla="val -46590"/>
              <a:gd name="adj8" fmla="val 101234"/>
            </a:avLst>
          </a:prstGeom>
          <a:noFill/>
          <a:ln>
            <a:solidFill>
              <a:srgbClr val="F49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4993E"/>
                </a:solidFill>
              </a:rPr>
              <a:t>No link</a:t>
            </a:r>
            <a:endParaRPr kumimoji="1" lang="ja-JP" altLang="en-US" dirty="0">
              <a:solidFill>
                <a:srgbClr val="F4993E"/>
              </a:solidFill>
            </a:endParaRPr>
          </a:p>
        </p:txBody>
      </p:sp>
      <p:sp>
        <p:nvSpPr>
          <p:cNvPr id="81" name="線吹き出し 3 80"/>
          <p:cNvSpPr/>
          <p:nvPr/>
        </p:nvSpPr>
        <p:spPr>
          <a:xfrm>
            <a:off x="2363743" y="7747653"/>
            <a:ext cx="1692426" cy="529321"/>
          </a:xfrm>
          <a:prstGeom prst="callout3">
            <a:avLst>
              <a:gd name="adj1" fmla="val 53539"/>
              <a:gd name="adj2" fmla="val 96590"/>
              <a:gd name="adj3" fmla="val 30747"/>
              <a:gd name="adj4" fmla="val 110285"/>
              <a:gd name="adj5" fmla="val -4369"/>
              <a:gd name="adj6" fmla="val 108876"/>
              <a:gd name="adj7" fmla="val -46590"/>
              <a:gd name="adj8" fmla="val 101234"/>
            </a:avLst>
          </a:prstGeom>
          <a:noFill/>
          <a:ln>
            <a:solidFill>
              <a:srgbClr val="F49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4993E"/>
                </a:solidFill>
              </a:rPr>
              <a:t>No link</a:t>
            </a:r>
            <a:endParaRPr kumimoji="1" lang="ja-JP" altLang="en-US" dirty="0">
              <a:solidFill>
                <a:srgbClr val="F4993E"/>
              </a:solidFill>
            </a:endParaRPr>
          </a:p>
        </p:txBody>
      </p:sp>
      <p:sp>
        <p:nvSpPr>
          <p:cNvPr id="82" name="線吹き出し 3 81"/>
          <p:cNvSpPr/>
          <p:nvPr/>
        </p:nvSpPr>
        <p:spPr>
          <a:xfrm>
            <a:off x="2755741" y="9245840"/>
            <a:ext cx="1692426" cy="529321"/>
          </a:xfrm>
          <a:prstGeom prst="callout3">
            <a:avLst>
              <a:gd name="adj1" fmla="val 53539"/>
              <a:gd name="adj2" fmla="val 96590"/>
              <a:gd name="adj3" fmla="val 30747"/>
              <a:gd name="adj4" fmla="val 110285"/>
              <a:gd name="adj5" fmla="val -4369"/>
              <a:gd name="adj6" fmla="val 108876"/>
              <a:gd name="adj7" fmla="val -46590"/>
              <a:gd name="adj8" fmla="val 101234"/>
            </a:avLst>
          </a:prstGeom>
          <a:noFill/>
          <a:ln>
            <a:solidFill>
              <a:srgbClr val="F49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4993E"/>
                </a:solidFill>
              </a:rPr>
              <a:t>No link</a:t>
            </a:r>
            <a:endParaRPr kumimoji="1" lang="ja-JP" altLang="en-US" dirty="0">
              <a:solidFill>
                <a:srgbClr val="F499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05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79388" y="-15552"/>
            <a:ext cx="5569197" cy="718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ja-JP" sz="2800" b="1" dirty="0" smtClean="0"/>
              <a:t>Bulletin board Level</a:t>
            </a:r>
            <a:r>
              <a:rPr lang="id-ID" altLang="ja-JP" sz="2800" b="1" dirty="0" smtClean="0"/>
              <a:t>2</a:t>
            </a:r>
            <a:endParaRPr lang="ja-JP" altLang="en-US" sz="2800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1143766" y="702733"/>
            <a:ext cx="4563983" cy="7994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7" name="正方形/長方形 6"/>
          <p:cNvSpPr/>
          <p:nvPr/>
        </p:nvSpPr>
        <p:spPr>
          <a:xfrm>
            <a:off x="1448533" y="2576736"/>
            <a:ext cx="3968682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370757" y="3795588"/>
            <a:ext cx="2046458" cy="2933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Submit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1408345" y="4426058"/>
            <a:ext cx="39686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1342200" y="848544"/>
            <a:ext cx="439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Your title must be 10 to </a:t>
            </a:r>
            <a:r>
              <a:rPr lang="en-US" altLang="ja-JP" sz="1400" dirty="0" smtClean="0">
                <a:solidFill>
                  <a:srgbClr val="FF0000"/>
                </a:solidFill>
              </a:rPr>
              <a:t>32 </a:t>
            </a:r>
            <a:r>
              <a:rPr lang="en-US" altLang="ja-JP" sz="1400" dirty="0">
                <a:solidFill>
                  <a:srgbClr val="FF0000"/>
                </a:solidFill>
              </a:rPr>
              <a:t>characters long</a:t>
            </a:r>
          </a:p>
          <a:p>
            <a:r>
              <a:rPr lang="en-US" altLang="ja-JP" sz="1400" dirty="0">
                <a:solidFill>
                  <a:srgbClr val="FF0000"/>
                </a:solidFill>
              </a:rPr>
              <a:t>Your message must be 10 to 200 characters </a:t>
            </a:r>
            <a:r>
              <a:rPr lang="en-US" altLang="ja-JP" sz="1400" dirty="0" smtClean="0">
                <a:solidFill>
                  <a:srgbClr val="FF0000"/>
                </a:solidFill>
              </a:rPr>
              <a:t>long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1448533" y="1928664"/>
            <a:ext cx="396868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412776" y="1620887"/>
            <a:ext cx="540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Title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412776" y="2268959"/>
            <a:ext cx="874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Body</a:t>
            </a:r>
          </a:p>
        </p:txBody>
      </p:sp>
      <p:sp>
        <p:nvSpPr>
          <p:cNvPr id="40" name="テキスト ボックス 94"/>
          <p:cNvSpPr txBox="1">
            <a:spLocks noChangeArrowheads="1"/>
          </p:cNvSpPr>
          <p:nvPr/>
        </p:nvSpPr>
        <p:spPr bwMode="auto">
          <a:xfrm>
            <a:off x="1700808" y="8193360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&lt;</a:t>
            </a:r>
          </a:p>
        </p:txBody>
      </p:sp>
      <p:sp>
        <p:nvSpPr>
          <p:cNvPr id="41" name="テキスト ボックス 95"/>
          <p:cNvSpPr txBox="1">
            <a:spLocks noChangeArrowheads="1"/>
          </p:cNvSpPr>
          <p:nvPr/>
        </p:nvSpPr>
        <p:spPr bwMode="auto">
          <a:xfrm>
            <a:off x="2214283" y="8193360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1</a:t>
            </a:r>
          </a:p>
        </p:txBody>
      </p:sp>
      <p:sp>
        <p:nvSpPr>
          <p:cNvPr id="42" name="テキスト ボックス 103"/>
          <p:cNvSpPr txBox="1">
            <a:spLocks noChangeArrowheads="1"/>
          </p:cNvSpPr>
          <p:nvPr/>
        </p:nvSpPr>
        <p:spPr bwMode="auto">
          <a:xfrm>
            <a:off x="2727759" y="8193360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2</a:t>
            </a:r>
          </a:p>
        </p:txBody>
      </p:sp>
      <p:sp>
        <p:nvSpPr>
          <p:cNvPr id="43" name="テキスト ボックス 112"/>
          <p:cNvSpPr txBox="1">
            <a:spLocks noChangeArrowheads="1"/>
          </p:cNvSpPr>
          <p:nvPr/>
        </p:nvSpPr>
        <p:spPr bwMode="auto">
          <a:xfrm>
            <a:off x="3241234" y="8193360"/>
            <a:ext cx="359967" cy="3385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3</a:t>
            </a:r>
          </a:p>
        </p:txBody>
      </p:sp>
      <p:sp>
        <p:nvSpPr>
          <p:cNvPr id="44" name="テキスト ボックス 113"/>
          <p:cNvSpPr txBox="1">
            <a:spLocks noChangeArrowheads="1"/>
          </p:cNvSpPr>
          <p:nvPr/>
        </p:nvSpPr>
        <p:spPr bwMode="auto">
          <a:xfrm>
            <a:off x="3754709" y="8193360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4</a:t>
            </a:r>
          </a:p>
        </p:txBody>
      </p:sp>
      <p:sp>
        <p:nvSpPr>
          <p:cNvPr id="45" name="テキスト ボックス 122"/>
          <p:cNvSpPr txBox="1">
            <a:spLocks noChangeArrowheads="1"/>
          </p:cNvSpPr>
          <p:nvPr/>
        </p:nvSpPr>
        <p:spPr bwMode="auto">
          <a:xfrm>
            <a:off x="4268184" y="8193360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5</a:t>
            </a:r>
          </a:p>
        </p:txBody>
      </p:sp>
      <p:sp>
        <p:nvSpPr>
          <p:cNvPr id="46" name="テキスト ボックス 123"/>
          <p:cNvSpPr txBox="1">
            <a:spLocks noChangeArrowheads="1"/>
          </p:cNvSpPr>
          <p:nvPr/>
        </p:nvSpPr>
        <p:spPr bwMode="auto">
          <a:xfrm>
            <a:off x="4781659" y="8193360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&gt;</a:t>
            </a:r>
          </a:p>
        </p:txBody>
      </p:sp>
      <p:sp>
        <p:nvSpPr>
          <p:cNvPr id="35" name="線吹き出し 3 34"/>
          <p:cNvSpPr/>
          <p:nvPr/>
        </p:nvSpPr>
        <p:spPr>
          <a:xfrm>
            <a:off x="5013176" y="-15552"/>
            <a:ext cx="2051721" cy="1233428"/>
          </a:xfrm>
          <a:prstGeom prst="callout3">
            <a:avLst>
              <a:gd name="adj1" fmla="val 46523"/>
              <a:gd name="adj2" fmla="val -5232"/>
              <a:gd name="adj3" fmla="val 47085"/>
              <a:gd name="adj4" fmla="val -16668"/>
              <a:gd name="adj5" fmla="val 46816"/>
              <a:gd name="adj6" fmla="val -35075"/>
              <a:gd name="adj7" fmla="val 78722"/>
              <a:gd name="adj8" fmla="val -50981"/>
            </a:avLst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 smtClean="0">
                <a:solidFill>
                  <a:srgbClr val="FF6600"/>
                </a:solidFill>
              </a:rPr>
              <a:t>Error message</a:t>
            </a:r>
          </a:p>
          <a:p>
            <a:r>
              <a:rPr lang="en-US" altLang="ja-JP" sz="1600" dirty="0">
                <a:solidFill>
                  <a:srgbClr val="FF6600"/>
                </a:solidFill>
              </a:rPr>
              <a:t>(Must be filled </a:t>
            </a:r>
            <a:r>
              <a:rPr lang="en-US" altLang="ja-JP" sz="1600" dirty="0" smtClean="0">
                <a:solidFill>
                  <a:srgbClr val="FF6600"/>
                </a:solidFill>
              </a:rPr>
              <a:t>in</a:t>
            </a:r>
          </a:p>
          <a:p>
            <a:r>
              <a:rPr lang="en-US" altLang="ja-JP" sz="1600" dirty="0" smtClean="0">
                <a:solidFill>
                  <a:srgbClr val="FF6600"/>
                </a:solidFill>
              </a:rPr>
              <a:t>&amp; character length</a:t>
            </a:r>
            <a:br>
              <a:rPr lang="en-US" altLang="ja-JP" sz="1600" dirty="0" smtClean="0">
                <a:solidFill>
                  <a:srgbClr val="FF6600"/>
                </a:solidFill>
              </a:rPr>
            </a:br>
            <a:r>
              <a:rPr lang="en-US" altLang="ja-JP" sz="1600" dirty="0" smtClean="0">
                <a:solidFill>
                  <a:srgbClr val="FF6600"/>
                </a:solidFill>
              </a:rPr>
              <a:t>&amp; character type)</a:t>
            </a:r>
            <a:endParaRPr kumimoji="1" lang="ja-JP" altLang="en-US" sz="1600" dirty="0">
              <a:solidFill>
                <a:srgbClr val="FF6600"/>
              </a:solidFill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1403614" y="4448944"/>
            <a:ext cx="3968682" cy="1089993"/>
            <a:chOff x="1403614" y="4448944"/>
            <a:chExt cx="3968682" cy="1089993"/>
          </a:xfrm>
        </p:grpSpPr>
        <p:cxnSp>
          <p:nvCxnSpPr>
            <p:cNvPr id="11" name="直線コネクタ 10"/>
            <p:cNvCxnSpPr/>
            <p:nvPr/>
          </p:nvCxnSpPr>
          <p:spPr>
            <a:xfrm>
              <a:off x="1403614" y="5538937"/>
              <a:ext cx="39686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/>
            <p:cNvSpPr txBox="1"/>
            <p:nvPr/>
          </p:nvSpPr>
          <p:spPr>
            <a:xfrm>
              <a:off x="1535902" y="4448944"/>
              <a:ext cx="3818920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Title10</a:t>
              </a:r>
            </a:p>
            <a:p>
              <a:endParaRPr lang="en-US" altLang="ja-JP" sz="500" dirty="0"/>
            </a:p>
            <a:p>
              <a:r>
                <a:rPr lang="en-US" altLang="ja-JP" sz="1400" dirty="0" smtClean="0"/>
                <a:t>Hello World!! Ten **********************</a:t>
              </a:r>
              <a:br>
                <a:rPr lang="en-US" altLang="ja-JP" sz="1400" dirty="0" smtClean="0"/>
              </a:br>
              <a:r>
                <a:rPr lang="en-US" altLang="ja-JP" sz="1400" dirty="0" smtClean="0"/>
                <a:t>******************************************* </a:t>
              </a: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3724918" y="5178897"/>
              <a:ext cx="1647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05-05-2014 14:05</a:t>
              </a:r>
              <a:endParaRPr lang="en-US" altLang="ja-JP" sz="1400" dirty="0" smtClean="0"/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1601704" y="5178897"/>
              <a:ext cx="497081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Del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グループ化 48"/>
          <p:cNvGrpSpPr/>
          <p:nvPr/>
        </p:nvGrpSpPr>
        <p:grpSpPr>
          <a:xfrm>
            <a:off x="1403614" y="5889104"/>
            <a:ext cx="3968682" cy="1089993"/>
            <a:chOff x="1403614" y="4448944"/>
            <a:chExt cx="3968682" cy="1089993"/>
          </a:xfrm>
        </p:grpSpPr>
        <p:cxnSp>
          <p:nvCxnSpPr>
            <p:cNvPr id="50" name="直線コネクタ 49"/>
            <p:cNvCxnSpPr/>
            <p:nvPr/>
          </p:nvCxnSpPr>
          <p:spPr>
            <a:xfrm>
              <a:off x="1403614" y="5538937"/>
              <a:ext cx="39686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テキスト ボックス 50"/>
            <p:cNvSpPr txBox="1"/>
            <p:nvPr/>
          </p:nvSpPr>
          <p:spPr>
            <a:xfrm>
              <a:off x="1535902" y="4448944"/>
              <a:ext cx="3818920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Title2</a:t>
              </a:r>
            </a:p>
            <a:p>
              <a:endParaRPr lang="en-US" altLang="ja-JP" sz="500" dirty="0"/>
            </a:p>
            <a:p>
              <a:r>
                <a:rPr lang="en-US" altLang="ja-JP" sz="1400" dirty="0" smtClean="0"/>
                <a:t>Hello World!! Second **********************</a:t>
              </a:r>
              <a:br>
                <a:rPr lang="en-US" altLang="ja-JP" sz="1400" dirty="0" smtClean="0"/>
              </a:br>
              <a:r>
                <a:rPr lang="en-US" altLang="ja-JP" sz="1400" dirty="0" smtClean="0"/>
                <a:t>******************************************* </a:t>
              </a: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3724918" y="5178897"/>
              <a:ext cx="1647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05-05-2014 14:05</a:t>
              </a:r>
              <a:endParaRPr lang="en-US" altLang="ja-JP" sz="1400" dirty="0" smtClean="0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1632250" y="5178897"/>
              <a:ext cx="465222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Del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グループ化 55"/>
          <p:cNvGrpSpPr/>
          <p:nvPr/>
        </p:nvGrpSpPr>
        <p:grpSpPr>
          <a:xfrm>
            <a:off x="1403614" y="6969224"/>
            <a:ext cx="3968682" cy="1089993"/>
            <a:chOff x="1403614" y="4448944"/>
            <a:chExt cx="3968682" cy="1089993"/>
          </a:xfrm>
        </p:grpSpPr>
        <p:cxnSp>
          <p:nvCxnSpPr>
            <p:cNvPr id="57" name="直線コネクタ 56"/>
            <p:cNvCxnSpPr/>
            <p:nvPr/>
          </p:nvCxnSpPr>
          <p:spPr>
            <a:xfrm>
              <a:off x="1403614" y="5538937"/>
              <a:ext cx="39686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テキスト ボックス 57"/>
            <p:cNvSpPr txBox="1"/>
            <p:nvPr/>
          </p:nvSpPr>
          <p:spPr>
            <a:xfrm>
              <a:off x="1535902" y="4448944"/>
              <a:ext cx="3818920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Title1</a:t>
              </a:r>
            </a:p>
            <a:p>
              <a:endParaRPr lang="en-US" altLang="ja-JP" sz="500" dirty="0"/>
            </a:p>
            <a:p>
              <a:r>
                <a:rPr lang="en-US" altLang="ja-JP" sz="1400" dirty="0" smtClean="0"/>
                <a:t>Hello World!! first **********************</a:t>
              </a:r>
              <a:br>
                <a:rPr lang="en-US" altLang="ja-JP" sz="1400" dirty="0" smtClean="0"/>
              </a:br>
              <a:r>
                <a:rPr lang="en-US" altLang="ja-JP" sz="1400" dirty="0" smtClean="0"/>
                <a:t>******************************************* </a:t>
              </a:r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3724918" y="5178897"/>
              <a:ext cx="1647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05-05-2014 14:05</a:t>
              </a:r>
              <a:endParaRPr lang="en-US" altLang="ja-JP" sz="1400" dirty="0" smtClean="0"/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1632250" y="5178897"/>
              <a:ext cx="497081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Del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大波 2"/>
          <p:cNvSpPr/>
          <p:nvPr/>
        </p:nvSpPr>
        <p:spPr>
          <a:xfrm>
            <a:off x="980728" y="5551950"/>
            <a:ext cx="4896544" cy="337154"/>
          </a:xfrm>
          <a:prstGeom prst="wave">
            <a:avLst/>
          </a:prstGeom>
          <a:solidFill>
            <a:schemeClr val="bg1"/>
          </a:solidFill>
          <a:ln>
            <a:solidFill>
              <a:srgbClr val="69E8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0648" y="4520952"/>
            <a:ext cx="1233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Add </a:t>
            </a:r>
            <a:endParaRPr lang="id-ID" sz="16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delete </a:t>
            </a:r>
            <a:endParaRPr lang="id-ID" sz="16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Button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20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79388" y="-15552"/>
            <a:ext cx="5569197" cy="718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ja-JP" sz="2800" b="1" dirty="0" smtClean="0"/>
              <a:t>Bulletin board Level</a:t>
            </a:r>
            <a:r>
              <a:rPr lang="id-ID" altLang="ja-JP" sz="2800" b="1" dirty="0" smtClean="0"/>
              <a:t>2</a:t>
            </a:r>
            <a:endParaRPr lang="ja-JP" altLang="en-US" sz="2800" b="1" dirty="0"/>
          </a:p>
        </p:txBody>
      </p:sp>
      <p:sp>
        <p:nvSpPr>
          <p:cNvPr id="107" name="正方形/長方形 106"/>
          <p:cNvSpPr/>
          <p:nvPr/>
        </p:nvSpPr>
        <p:spPr>
          <a:xfrm>
            <a:off x="1143766" y="1136576"/>
            <a:ext cx="4563983" cy="20180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cxnSp>
        <p:nvCxnSpPr>
          <p:cNvPr id="108" name="直線コネクタ 107"/>
          <p:cNvCxnSpPr/>
          <p:nvPr/>
        </p:nvCxnSpPr>
        <p:spPr>
          <a:xfrm>
            <a:off x="1408345" y="1282387"/>
            <a:ext cx="39686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>
            <a:off x="1403614" y="2395266"/>
            <a:ext cx="39686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/>
          <p:cNvSpPr txBox="1"/>
          <p:nvPr/>
        </p:nvSpPr>
        <p:spPr>
          <a:xfrm>
            <a:off x="1535902" y="1305273"/>
            <a:ext cx="381892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Title10</a:t>
            </a:r>
          </a:p>
          <a:p>
            <a:endParaRPr lang="en-US" altLang="ja-JP" sz="500" dirty="0"/>
          </a:p>
          <a:p>
            <a:r>
              <a:rPr lang="en-US" altLang="ja-JP" sz="1400" dirty="0" smtClean="0"/>
              <a:t>Hello World!! ten **********************</a:t>
            </a:r>
            <a:br>
              <a:rPr lang="en-US" altLang="ja-JP" sz="1400" dirty="0" smtClean="0"/>
            </a:br>
            <a:r>
              <a:rPr lang="en-US" altLang="ja-JP" sz="1400" dirty="0" smtClean="0"/>
              <a:t>******************************************* </a:t>
            </a: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1535902" y="2035226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Date:05-05-2014 </a:t>
            </a:r>
            <a:r>
              <a:rPr lang="en-US" altLang="ja-JP" sz="1400" dirty="0"/>
              <a:t>14:05</a:t>
            </a:r>
            <a:endParaRPr lang="en-US" altLang="ja-JP" sz="1400" dirty="0" smtClean="0"/>
          </a:p>
        </p:txBody>
      </p:sp>
      <p:sp>
        <p:nvSpPr>
          <p:cNvPr id="123" name="正方形/長方形 122"/>
          <p:cNvSpPr/>
          <p:nvPr/>
        </p:nvSpPr>
        <p:spPr>
          <a:xfrm>
            <a:off x="2814165" y="2794587"/>
            <a:ext cx="497081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Yes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4" name="正方形/長方形 123"/>
          <p:cNvSpPr/>
          <p:nvPr/>
        </p:nvSpPr>
        <p:spPr>
          <a:xfrm>
            <a:off x="3489452" y="2791867"/>
            <a:ext cx="875652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Cancel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2237625" y="2477608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smtClean="0"/>
              <a:t>Are you sure?</a:t>
            </a:r>
          </a:p>
        </p:txBody>
      </p:sp>
      <p:cxnSp>
        <p:nvCxnSpPr>
          <p:cNvPr id="126" name="直線矢印コネクタ 125"/>
          <p:cNvCxnSpPr/>
          <p:nvPr/>
        </p:nvCxnSpPr>
        <p:spPr>
          <a:xfrm>
            <a:off x="4149080" y="3079867"/>
            <a:ext cx="464809" cy="451688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テキスト ボックス 126"/>
          <p:cNvSpPr txBox="1"/>
          <p:nvPr/>
        </p:nvSpPr>
        <p:spPr>
          <a:xfrm>
            <a:off x="3592357" y="3531555"/>
            <a:ext cx="3137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/>
              <a:t>Don’t delete. Then back to previous page.</a:t>
            </a:r>
          </a:p>
          <a:p>
            <a:r>
              <a:rPr lang="en-US" altLang="ja-JP" sz="1400" b="1" dirty="0" smtClean="0"/>
              <a:t>(If you were in page3, you have to back page3.)</a:t>
            </a:r>
            <a:endParaRPr lang="en-US" altLang="ja-JP" sz="1400" b="1" dirty="0"/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260648" y="3507012"/>
            <a:ext cx="31372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/>
              <a:t>Delete. Then back to previous page.</a:t>
            </a:r>
          </a:p>
          <a:p>
            <a:r>
              <a:rPr lang="en-US" altLang="ja-JP" sz="1400" b="1" dirty="0" smtClean="0"/>
              <a:t>(If you were in page3, you have to back page3.)</a:t>
            </a:r>
          </a:p>
          <a:p>
            <a:r>
              <a:rPr lang="en-US" altLang="ja-JP" sz="1400" b="1" dirty="0"/>
              <a:t>(If you were in </a:t>
            </a:r>
            <a:r>
              <a:rPr lang="en-US" altLang="ja-JP" sz="1400" b="1" dirty="0" smtClean="0"/>
              <a:t>page3 and only 30message , </a:t>
            </a:r>
            <a:r>
              <a:rPr lang="en-US" altLang="ja-JP" sz="1400" b="1" dirty="0"/>
              <a:t>you have to back </a:t>
            </a:r>
            <a:r>
              <a:rPr lang="en-US" altLang="ja-JP" sz="1400" b="1" dirty="0" smtClean="0"/>
              <a:t>page2.)</a:t>
            </a:r>
            <a:endParaRPr lang="en-US" altLang="ja-JP" sz="1400" b="1" dirty="0"/>
          </a:p>
        </p:txBody>
      </p:sp>
      <p:cxnSp>
        <p:nvCxnSpPr>
          <p:cNvPr id="130" name="直線矢印コネクタ 129"/>
          <p:cNvCxnSpPr>
            <a:endCxn id="129" idx="0"/>
          </p:cNvCxnSpPr>
          <p:nvPr/>
        </p:nvCxnSpPr>
        <p:spPr>
          <a:xfrm flipH="1">
            <a:off x="1829294" y="3082587"/>
            <a:ext cx="1298254" cy="42442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線吹き出し 3 43"/>
          <p:cNvSpPr/>
          <p:nvPr/>
        </p:nvSpPr>
        <p:spPr>
          <a:xfrm>
            <a:off x="5301208" y="1257452"/>
            <a:ext cx="1728192" cy="781977"/>
          </a:xfrm>
          <a:prstGeom prst="callout3">
            <a:avLst>
              <a:gd name="adj1" fmla="val 57334"/>
              <a:gd name="adj2" fmla="val -5232"/>
              <a:gd name="adj3" fmla="val 74483"/>
              <a:gd name="adj4" fmla="val -16668"/>
              <a:gd name="adj5" fmla="val 77823"/>
              <a:gd name="adj6" fmla="val -17579"/>
              <a:gd name="adj7" fmla="val 73021"/>
              <a:gd name="adj8" fmla="val -16667"/>
            </a:avLst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 smtClean="0">
                <a:solidFill>
                  <a:srgbClr val="FF6600"/>
                </a:solidFill>
              </a:rPr>
              <a:t>Different Page from  </a:t>
            </a:r>
            <a:r>
              <a:rPr kumimoji="1" lang="en-US" altLang="ja-JP" sz="1600" dirty="0" err="1" smtClean="0">
                <a:solidFill>
                  <a:srgbClr val="FF6600"/>
                </a:solidFill>
              </a:rPr>
              <a:t>index.php</a:t>
            </a:r>
            <a:endParaRPr kumimoji="1" lang="ja-JP" altLang="en-US" sz="1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67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st Choice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4458</TotalTime>
  <Words>421</Words>
  <Application>Microsoft Office PowerPoint</Application>
  <PresentationFormat>A4 Paper (210x297 mm)</PresentationFormat>
  <Paragraphs>160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​​テーマ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ebine</dc:creator>
  <cp:lastModifiedBy>USER</cp:lastModifiedBy>
  <cp:revision>414</cp:revision>
  <dcterms:created xsi:type="dcterms:W3CDTF">2013-12-16T09:39:18Z</dcterms:created>
  <dcterms:modified xsi:type="dcterms:W3CDTF">2016-06-01T07:12:51Z</dcterms:modified>
</cp:coreProperties>
</file>