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69" r:id="rId4"/>
    <p:sldId id="277" r:id="rId5"/>
    <p:sldId id="278" r:id="rId6"/>
    <p:sldId id="279" r:id="rId7"/>
    <p:sldId id="275" r:id="rId8"/>
    <p:sldId id="276" r:id="rId9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3E"/>
    <a:srgbClr val="69E80A"/>
    <a:srgbClr val="84EB07"/>
    <a:srgbClr val="91F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015" autoAdjust="0"/>
    <p:restoredTop sz="98832" autoAdjust="0"/>
  </p:normalViewPr>
  <p:slideViewPr>
    <p:cSldViewPr>
      <p:cViewPr>
        <p:scale>
          <a:sx n="56" d="100"/>
          <a:sy n="56" d="100"/>
        </p:scale>
        <p:origin x="-2688" y="-36"/>
      </p:cViewPr>
      <p:guideLst>
        <p:guide orient="horz" pos="39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341"/>
          <p:cNvSpPr>
            <a:spLocks noChangeArrowheads="1"/>
          </p:cNvSpPr>
          <p:nvPr userDrawn="1"/>
        </p:nvSpPr>
        <p:spPr bwMode="auto">
          <a:xfrm>
            <a:off x="-27385" y="0"/>
            <a:ext cx="6912000" cy="76200"/>
          </a:xfrm>
          <a:prstGeom prst="rect">
            <a:avLst/>
          </a:prstGeom>
          <a:gradFill flip="none" rotWithShape="1">
            <a:gsLst>
              <a:gs pos="0">
                <a:srgbClr val="51E00A"/>
              </a:gs>
              <a:gs pos="50000">
                <a:srgbClr val="7DF640"/>
              </a:gs>
              <a:gs pos="100000">
                <a:schemeClr val="accent3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0" lang="ja-JP" altLang="en-US"/>
          </a:p>
        </p:txBody>
      </p:sp>
      <p:sp>
        <p:nvSpPr>
          <p:cNvPr id="12" name="Rectangle 341"/>
          <p:cNvSpPr>
            <a:spLocks noChangeArrowheads="1"/>
          </p:cNvSpPr>
          <p:nvPr userDrawn="1"/>
        </p:nvSpPr>
        <p:spPr bwMode="auto">
          <a:xfrm rot="10800000">
            <a:off x="-27385" y="9906000"/>
            <a:ext cx="6912000" cy="762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50000">
                <a:srgbClr val="FAC294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0" lang="ja-JP" altLang="en-US"/>
          </a:p>
        </p:txBody>
      </p:sp>
    </p:spTree>
    <p:extLst>
      <p:ext uri="{BB962C8B-B14F-4D97-AF65-F5344CB8AC3E}">
        <p14:creationId xmlns:p14="http://schemas.microsoft.com/office/powerpoint/2010/main" val="353553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49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0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7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5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6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5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1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515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B976-1CEA-425B-AE11-078D384B96D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2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9935" y="2072680"/>
            <a:ext cx="6238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PT. Timedoor Indonesia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8337376"/>
            <a:ext cx="636867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Yutaka Tokunaga</a:t>
            </a:r>
            <a:endParaRPr lang="ja-JP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8241" y="2864768"/>
            <a:ext cx="6238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Programmer Training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9935" y="4520952"/>
            <a:ext cx="623813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8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C</a:t>
            </a:r>
            <a:r>
              <a:rPr lang="en-US" altLang="ja-JP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hallenge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30</a:t>
            </a:r>
            <a:endParaRPr lang="en-US" altLang="ja-JP" sz="8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Line 282"/>
          <p:cNvSpPr>
            <a:spLocks noChangeShapeType="1"/>
          </p:cNvSpPr>
          <p:nvPr/>
        </p:nvSpPr>
        <p:spPr bwMode="auto">
          <a:xfrm>
            <a:off x="244376" y="8913440"/>
            <a:ext cx="6418535" cy="0"/>
          </a:xfrm>
          <a:prstGeom prst="line">
            <a:avLst/>
          </a:prstGeom>
          <a:noFill/>
          <a:ln w="635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9" name="Line 282"/>
          <p:cNvSpPr>
            <a:spLocks noChangeShapeType="1"/>
          </p:cNvSpPr>
          <p:nvPr/>
        </p:nvSpPr>
        <p:spPr bwMode="auto">
          <a:xfrm>
            <a:off x="244376" y="1712640"/>
            <a:ext cx="6418535" cy="0"/>
          </a:xfrm>
          <a:prstGeom prst="line">
            <a:avLst/>
          </a:prstGeom>
          <a:noFill/>
          <a:ln w="635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70390" y="6293857"/>
            <a:ext cx="4753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～ </a:t>
            </a:r>
            <a:r>
              <a:rPr lang="en-US" altLang="ja-JP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You can do it! </a:t>
            </a:r>
            <a:r>
              <a:rPr lang="ja-JP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～</a:t>
            </a:r>
            <a:endParaRPr lang="en-US" altLang="ja-JP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79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1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1016421"/>
            <a:ext cx="4563983" cy="696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65752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23471" y="3593232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210034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1403614" y="4232920"/>
            <a:ext cx="3968682" cy="1175014"/>
            <a:chOff x="1408345" y="4232920"/>
            <a:chExt cx="3968682" cy="1175014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Title3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Third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342200" y="1064568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</a:t>
            </a:r>
            <a:r>
              <a:rPr lang="en-US" altLang="ja-JP" sz="1400" dirty="0" smtClean="0">
                <a:solidFill>
                  <a:srgbClr val="FF0000"/>
                </a:solidFill>
              </a:rPr>
              <a:t>title </a:t>
            </a:r>
            <a:r>
              <a:rPr lang="en-US" altLang="ja-JP" sz="1400" dirty="0">
                <a:solidFill>
                  <a:srgbClr val="FF0000"/>
                </a:solidFill>
              </a:rPr>
              <a:t>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</a:t>
            </a:r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>
                <a:solidFill>
                  <a:srgbClr val="FF0000"/>
                </a:solidFill>
              </a:rPr>
              <a:t>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4744" y="83902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※You must use VIM.</a:t>
            </a:r>
          </a:p>
          <a:p>
            <a:r>
              <a:rPr lang="en-US" altLang="ja-JP" sz="1400" b="1" dirty="0"/>
              <a:t>※You must use MYSQL</a:t>
            </a:r>
            <a:endParaRPr lang="ja-JP" altLang="en-US" sz="14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1465752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48533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48533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1416357" y="5437898"/>
            <a:ext cx="3968682" cy="1175014"/>
            <a:chOff x="1408345" y="4232920"/>
            <a:chExt cx="3968682" cy="1175014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13:09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90871" y="6612912"/>
            <a:ext cx="3968682" cy="1175014"/>
            <a:chOff x="1408345" y="4232920"/>
            <a:chExt cx="3968682" cy="1175014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03-05-2014 11:00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2204864" y="2835913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6600"/>
                </a:solidFill>
              </a:rPr>
              <a:t>Must be filled in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76872" y="1922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6600"/>
                </a:solidFill>
              </a:rPr>
              <a:t>Must be filled in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37" name="線吹き出し 3 36"/>
          <p:cNvSpPr/>
          <p:nvPr/>
        </p:nvSpPr>
        <p:spPr>
          <a:xfrm>
            <a:off x="5955568" y="1016842"/>
            <a:ext cx="1804864" cy="2576811"/>
          </a:xfrm>
          <a:prstGeom prst="callout3">
            <a:avLst>
              <a:gd name="adj1" fmla="val 50106"/>
              <a:gd name="adj2" fmla="val -1479"/>
              <a:gd name="adj3" fmla="val 46883"/>
              <a:gd name="adj4" fmla="val -1891"/>
              <a:gd name="adj5" fmla="val 17939"/>
              <a:gd name="adj6" fmla="val -11272"/>
              <a:gd name="adj7" fmla="val 11387"/>
              <a:gd name="adj8" fmla="val -35643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length)</a:t>
            </a:r>
          </a:p>
          <a:p>
            <a:endParaRPr kumimoji="1" lang="en-US" altLang="ja-JP" sz="1600" dirty="0">
              <a:solidFill>
                <a:srgbClr val="FF6600"/>
              </a:solidFill>
            </a:endParaRP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4</a:t>
            </a:r>
            <a:r>
              <a:rPr kumimoji="1" lang="id-ID" altLang="ja-JP" sz="1600" dirty="0" smtClean="0">
                <a:solidFill>
                  <a:srgbClr val="FF660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FF6600"/>
                </a:solidFill>
              </a:rPr>
              <a:t>type error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1.Title length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2.Title NULL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3.Body length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4.Body NULL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1016421"/>
            <a:ext cx="4563983" cy="8257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65752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23471" y="3593232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210034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1403614" y="4232920"/>
            <a:ext cx="3968682" cy="1175014"/>
            <a:chOff x="1408345" y="4232920"/>
            <a:chExt cx="3968682" cy="1175014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Third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342200" y="1064568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long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4744" y="939833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※You must use VIM.</a:t>
            </a:r>
          </a:p>
          <a:p>
            <a:r>
              <a:rPr lang="en-US" altLang="ja-JP" sz="1400" b="1" dirty="0"/>
              <a:t>※You must use MYSQL</a:t>
            </a:r>
            <a:endParaRPr lang="ja-JP" altLang="en-US" sz="14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1465752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48533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48533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1416357" y="5869946"/>
            <a:ext cx="3968682" cy="1175014"/>
            <a:chOff x="1408345" y="4232920"/>
            <a:chExt cx="3968682" cy="1175014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13:09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90871" y="7090354"/>
            <a:ext cx="3968682" cy="1175014"/>
            <a:chOff x="1408345" y="4232920"/>
            <a:chExt cx="3968682" cy="1175014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03-05-2014 11:00</a:t>
              </a:r>
            </a:p>
          </p:txBody>
        </p:sp>
      </p:grpSp>
      <p:sp>
        <p:nvSpPr>
          <p:cNvPr id="37" name="線吹き出し 3 36"/>
          <p:cNvSpPr/>
          <p:nvPr/>
        </p:nvSpPr>
        <p:spPr>
          <a:xfrm>
            <a:off x="5117714" y="7466161"/>
            <a:ext cx="2051721" cy="781977"/>
          </a:xfrm>
          <a:prstGeom prst="callout3">
            <a:avLst>
              <a:gd name="adj1" fmla="val 57334"/>
              <a:gd name="adj2" fmla="val -5232"/>
              <a:gd name="adj3" fmla="val 74483"/>
              <a:gd name="adj4" fmla="val -16668"/>
              <a:gd name="adj5" fmla="val 100000"/>
              <a:gd name="adj6" fmla="val -16667"/>
              <a:gd name="adj7" fmla="val 149634"/>
              <a:gd name="adj8" fmla="val -48074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Attach </a:t>
            </a:r>
            <a:r>
              <a:rPr kumimoji="1" lang="en-US" altLang="ja-JP" sz="1600" dirty="0" err="1" smtClean="0">
                <a:solidFill>
                  <a:srgbClr val="FF6600"/>
                </a:solidFill>
              </a:rPr>
              <a:t>Pag</a:t>
            </a:r>
            <a:r>
              <a:rPr kumimoji="1" lang="id-ID" altLang="ja-JP" sz="1600" dirty="0" smtClean="0">
                <a:solidFill>
                  <a:srgbClr val="FF6600"/>
                </a:solidFill>
              </a:rPr>
              <a:t>i</a:t>
            </a:r>
            <a:r>
              <a:rPr kumimoji="1" lang="en-US" altLang="ja-JP" sz="1600" dirty="0" smtClean="0">
                <a:solidFill>
                  <a:srgbClr val="FF6600"/>
                </a:solidFill>
              </a:rPr>
              <a:t>nation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8674867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" name="大波 2"/>
          <p:cNvSpPr/>
          <p:nvPr/>
        </p:nvSpPr>
        <p:spPr>
          <a:xfrm>
            <a:off x="952426" y="5479942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08345" y="8553400"/>
            <a:ext cx="4026089" cy="5986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9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/>
              <a:t>2</a:t>
            </a:r>
            <a:endParaRPr lang="ja-JP" altLang="en-US" sz="2800" b="1" dirty="0"/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1690091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00808" y="2251775"/>
            <a:ext cx="27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※1 </a:t>
            </a:r>
            <a:r>
              <a:rPr lang="en-US" altLang="ja-JP" sz="1400" b="1" dirty="0"/>
              <a:t>page </a:t>
            </a:r>
            <a:r>
              <a:rPr lang="en-US" altLang="ja-JP" sz="1400" b="1" dirty="0" smtClean="0"/>
              <a:t>10message</a:t>
            </a:r>
          </a:p>
          <a:p>
            <a:r>
              <a:rPr lang="en-US" altLang="ja-JP" sz="1400" b="1" dirty="0" smtClean="0"/>
              <a:t>※Max 5 pager</a:t>
            </a:r>
            <a:endParaRPr lang="en-US" altLang="ja-JP" sz="14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3709" y="3493095"/>
            <a:ext cx="610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■</a:t>
            </a:r>
            <a:r>
              <a:rPr lang="en-US" altLang="ja-JP" sz="1400" b="1" dirty="0" smtClean="0"/>
              <a:t>Case1 30message Page1</a:t>
            </a:r>
            <a:endParaRPr lang="en-US" altLang="ja-JP" sz="1400" b="1" dirty="0"/>
          </a:p>
        </p:txBody>
      </p:sp>
      <p:sp>
        <p:nvSpPr>
          <p:cNvPr id="39" name="テキスト ボックス 95"/>
          <p:cNvSpPr txBox="1">
            <a:spLocks noChangeArrowheads="1"/>
          </p:cNvSpPr>
          <p:nvPr/>
        </p:nvSpPr>
        <p:spPr bwMode="auto">
          <a:xfrm>
            <a:off x="2214283" y="3966367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7" name="テキスト ボックス 103"/>
          <p:cNvSpPr txBox="1">
            <a:spLocks noChangeArrowheads="1"/>
          </p:cNvSpPr>
          <p:nvPr/>
        </p:nvSpPr>
        <p:spPr bwMode="auto">
          <a:xfrm>
            <a:off x="2727759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8" name="テキスト ボックス 112"/>
          <p:cNvSpPr txBox="1">
            <a:spLocks noChangeArrowheads="1"/>
          </p:cNvSpPr>
          <p:nvPr/>
        </p:nvSpPr>
        <p:spPr bwMode="auto">
          <a:xfrm>
            <a:off x="3241234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  <a:endParaRPr lang="en-US" altLang="ja-JP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9" name="テキスト ボックス 113"/>
          <p:cNvSpPr txBox="1">
            <a:spLocks noChangeArrowheads="1"/>
          </p:cNvSpPr>
          <p:nvPr/>
        </p:nvSpPr>
        <p:spPr bwMode="auto">
          <a:xfrm>
            <a:off x="3754709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  <a:endParaRPr lang="en-US" altLang="ja-JP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74187" y="4882726"/>
            <a:ext cx="6109625" cy="862362"/>
            <a:chOff x="374187" y="4882726"/>
            <a:chExt cx="6109625" cy="862362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374187" y="4882726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Case2 100message Page5</a:t>
              </a:r>
              <a:endParaRPr lang="en-US" altLang="ja-JP" sz="1400" b="1" dirty="0"/>
            </a:p>
          </p:txBody>
        </p:sp>
        <p:sp>
          <p:nvSpPr>
            <p:cNvPr id="53" name="テキスト ボックス 94"/>
            <p:cNvSpPr txBox="1">
              <a:spLocks noChangeArrowheads="1"/>
            </p:cNvSpPr>
            <p:nvPr/>
          </p:nvSpPr>
          <p:spPr bwMode="auto">
            <a:xfrm>
              <a:off x="1700808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54" name="テキスト ボックス 95"/>
            <p:cNvSpPr txBox="1">
              <a:spLocks noChangeArrowheads="1"/>
            </p:cNvSpPr>
            <p:nvPr/>
          </p:nvSpPr>
          <p:spPr bwMode="auto">
            <a:xfrm>
              <a:off x="2214283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5" name="テキスト ボックス 103"/>
            <p:cNvSpPr txBox="1">
              <a:spLocks noChangeArrowheads="1"/>
            </p:cNvSpPr>
            <p:nvPr/>
          </p:nvSpPr>
          <p:spPr bwMode="auto">
            <a:xfrm>
              <a:off x="272775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6" name="テキスト ボックス 112"/>
            <p:cNvSpPr txBox="1">
              <a:spLocks noChangeArrowheads="1"/>
            </p:cNvSpPr>
            <p:nvPr/>
          </p:nvSpPr>
          <p:spPr bwMode="auto">
            <a:xfrm>
              <a:off x="3241234" y="5406527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テキスト ボックス 113"/>
            <p:cNvSpPr txBox="1">
              <a:spLocks noChangeArrowheads="1"/>
            </p:cNvSpPr>
            <p:nvPr/>
          </p:nvSpPr>
          <p:spPr bwMode="auto">
            <a:xfrm>
              <a:off x="375470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8" name="テキスト ボックス 122"/>
            <p:cNvSpPr txBox="1">
              <a:spLocks noChangeArrowheads="1"/>
            </p:cNvSpPr>
            <p:nvPr/>
          </p:nvSpPr>
          <p:spPr bwMode="auto">
            <a:xfrm>
              <a:off x="4268184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7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9" name="テキスト ボックス 123"/>
            <p:cNvSpPr txBox="1">
              <a:spLocks noChangeArrowheads="1"/>
            </p:cNvSpPr>
            <p:nvPr/>
          </p:nvSpPr>
          <p:spPr bwMode="auto">
            <a:xfrm>
              <a:off x="478165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&gt;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74187" y="6466902"/>
            <a:ext cx="6109625" cy="862362"/>
            <a:chOff x="332656" y="6250878"/>
            <a:chExt cx="6109625" cy="862362"/>
          </a:xfrm>
        </p:grpSpPr>
        <p:sp>
          <p:nvSpPr>
            <p:cNvPr id="60" name="テキスト ボックス 59"/>
            <p:cNvSpPr txBox="1"/>
            <p:nvPr/>
          </p:nvSpPr>
          <p:spPr>
            <a:xfrm>
              <a:off x="332656" y="6250878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Case3 59message Page5</a:t>
              </a:r>
              <a:endParaRPr lang="en-US" altLang="ja-JP" sz="1400" b="1" dirty="0"/>
            </a:p>
          </p:txBody>
        </p:sp>
        <p:sp>
          <p:nvSpPr>
            <p:cNvPr id="61" name="テキスト ボックス 94"/>
            <p:cNvSpPr txBox="1">
              <a:spLocks noChangeArrowheads="1"/>
            </p:cNvSpPr>
            <p:nvPr/>
          </p:nvSpPr>
          <p:spPr bwMode="auto">
            <a:xfrm>
              <a:off x="1659277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62" name="テキスト ボックス 95"/>
            <p:cNvSpPr txBox="1">
              <a:spLocks noChangeArrowheads="1"/>
            </p:cNvSpPr>
            <p:nvPr/>
          </p:nvSpPr>
          <p:spPr bwMode="auto">
            <a:xfrm>
              <a:off x="2172752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2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3" name="テキスト ボックス 103"/>
            <p:cNvSpPr txBox="1">
              <a:spLocks noChangeArrowheads="1"/>
            </p:cNvSpPr>
            <p:nvPr/>
          </p:nvSpPr>
          <p:spPr bwMode="auto">
            <a:xfrm>
              <a:off x="26862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4" name="テキスト ボックス 112"/>
            <p:cNvSpPr txBox="1">
              <a:spLocks noChangeArrowheads="1"/>
            </p:cNvSpPr>
            <p:nvPr/>
          </p:nvSpPr>
          <p:spPr bwMode="auto">
            <a:xfrm>
              <a:off x="3199703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5" name="テキスト ボックス 113"/>
            <p:cNvSpPr txBox="1">
              <a:spLocks noChangeArrowheads="1"/>
            </p:cNvSpPr>
            <p:nvPr/>
          </p:nvSpPr>
          <p:spPr bwMode="auto">
            <a:xfrm>
              <a:off x="3713178" y="6774679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テキスト ボックス 122"/>
            <p:cNvSpPr txBox="1">
              <a:spLocks noChangeArrowheads="1"/>
            </p:cNvSpPr>
            <p:nvPr/>
          </p:nvSpPr>
          <p:spPr bwMode="auto">
            <a:xfrm>
              <a:off x="4226653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テキスト ボックス 123"/>
            <p:cNvSpPr txBox="1">
              <a:spLocks noChangeArrowheads="1"/>
            </p:cNvSpPr>
            <p:nvPr/>
          </p:nvSpPr>
          <p:spPr bwMode="auto">
            <a:xfrm>
              <a:off x="47401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&gt;</a:t>
              </a: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359361" y="8123086"/>
            <a:ext cx="6109625" cy="862362"/>
            <a:chOff x="332656" y="6250878"/>
            <a:chExt cx="6109625" cy="862362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332656" y="6250878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Case4 59message Page6</a:t>
              </a:r>
              <a:endParaRPr lang="en-US" altLang="ja-JP" sz="1400" b="1" dirty="0"/>
            </a:p>
          </p:txBody>
        </p:sp>
        <p:sp>
          <p:nvSpPr>
            <p:cNvPr id="51" name="テキスト ボックス 94"/>
            <p:cNvSpPr txBox="1">
              <a:spLocks noChangeArrowheads="1"/>
            </p:cNvSpPr>
            <p:nvPr/>
          </p:nvSpPr>
          <p:spPr bwMode="auto">
            <a:xfrm>
              <a:off x="1659277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68" name="テキスト ボックス 95"/>
            <p:cNvSpPr txBox="1">
              <a:spLocks noChangeArrowheads="1"/>
            </p:cNvSpPr>
            <p:nvPr/>
          </p:nvSpPr>
          <p:spPr bwMode="auto">
            <a:xfrm>
              <a:off x="2172752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2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テキスト ボックス 103"/>
            <p:cNvSpPr txBox="1">
              <a:spLocks noChangeArrowheads="1"/>
            </p:cNvSpPr>
            <p:nvPr/>
          </p:nvSpPr>
          <p:spPr bwMode="auto">
            <a:xfrm>
              <a:off x="26862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テキスト ボックス 112"/>
            <p:cNvSpPr txBox="1">
              <a:spLocks noChangeArrowheads="1"/>
            </p:cNvSpPr>
            <p:nvPr/>
          </p:nvSpPr>
          <p:spPr bwMode="auto">
            <a:xfrm>
              <a:off x="3199703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テキスト ボックス 113"/>
            <p:cNvSpPr txBox="1">
              <a:spLocks noChangeArrowheads="1"/>
            </p:cNvSpPr>
            <p:nvPr/>
          </p:nvSpPr>
          <p:spPr bwMode="auto">
            <a:xfrm>
              <a:off x="3713178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2" name="テキスト ボックス 122"/>
            <p:cNvSpPr txBox="1">
              <a:spLocks noChangeArrowheads="1"/>
            </p:cNvSpPr>
            <p:nvPr/>
          </p:nvSpPr>
          <p:spPr bwMode="auto">
            <a:xfrm>
              <a:off x="4226653" y="6774679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線吹き出し 3 1"/>
          <p:cNvSpPr/>
          <p:nvPr/>
        </p:nvSpPr>
        <p:spPr>
          <a:xfrm>
            <a:off x="5048942" y="4135647"/>
            <a:ext cx="1692426" cy="529321"/>
          </a:xfrm>
          <a:prstGeom prst="callout3">
            <a:avLst>
              <a:gd name="adj1" fmla="val 72734"/>
              <a:gd name="adj2" fmla="val -2839"/>
              <a:gd name="adj3" fmla="val 65537"/>
              <a:gd name="adj4" fmla="val -22161"/>
              <a:gd name="adj5" fmla="val 29221"/>
              <a:gd name="adj6" fmla="val -40829"/>
              <a:gd name="adj7" fmla="val 7394"/>
              <a:gd name="adj8" fmla="val -66145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2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5" name="線吹き出し 3 74"/>
          <p:cNvSpPr/>
          <p:nvPr/>
        </p:nvSpPr>
        <p:spPr>
          <a:xfrm>
            <a:off x="4961642" y="5937581"/>
            <a:ext cx="1692426" cy="529321"/>
          </a:xfrm>
          <a:prstGeom prst="callout3">
            <a:avLst>
              <a:gd name="adj1" fmla="val 60737"/>
              <a:gd name="adj2" fmla="val 7667"/>
              <a:gd name="adj3" fmla="val 12752"/>
              <a:gd name="adj4" fmla="val -3401"/>
              <a:gd name="adj5" fmla="val -11567"/>
              <a:gd name="adj6" fmla="val -4810"/>
              <a:gd name="adj7" fmla="val -35793"/>
              <a:gd name="adj8" fmla="val -4612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6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6" name="線吹き出し 3 75"/>
          <p:cNvSpPr/>
          <p:nvPr/>
        </p:nvSpPr>
        <p:spPr>
          <a:xfrm>
            <a:off x="5048942" y="7365167"/>
            <a:ext cx="1692426" cy="529321"/>
          </a:xfrm>
          <a:prstGeom prst="callout3">
            <a:avLst>
              <a:gd name="adj1" fmla="val 60737"/>
              <a:gd name="adj2" fmla="val 7667"/>
              <a:gd name="adj3" fmla="val 12752"/>
              <a:gd name="adj4" fmla="val -3401"/>
              <a:gd name="adj5" fmla="val -11567"/>
              <a:gd name="adj6" fmla="val -4810"/>
              <a:gd name="adj7" fmla="val -35793"/>
              <a:gd name="adj8" fmla="val -4612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6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7" name="線吹き出し 3 76"/>
          <p:cNvSpPr/>
          <p:nvPr/>
        </p:nvSpPr>
        <p:spPr>
          <a:xfrm>
            <a:off x="67944" y="5935847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4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8" name="線吹き出し 3 77"/>
          <p:cNvSpPr/>
          <p:nvPr/>
        </p:nvSpPr>
        <p:spPr>
          <a:xfrm>
            <a:off x="45496" y="747328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4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9" name="線吹き出し 3 78"/>
          <p:cNvSpPr/>
          <p:nvPr/>
        </p:nvSpPr>
        <p:spPr>
          <a:xfrm>
            <a:off x="67944" y="9201472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5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4" name="線吹き出し 3 73"/>
          <p:cNvSpPr/>
          <p:nvPr/>
        </p:nvSpPr>
        <p:spPr>
          <a:xfrm>
            <a:off x="554087" y="431303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0" name="線吹き出し 3 79"/>
          <p:cNvSpPr/>
          <p:nvPr/>
        </p:nvSpPr>
        <p:spPr>
          <a:xfrm>
            <a:off x="1880791" y="6091469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1" name="線吹き出し 3 80"/>
          <p:cNvSpPr/>
          <p:nvPr/>
        </p:nvSpPr>
        <p:spPr>
          <a:xfrm>
            <a:off x="2363743" y="7747653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2" name="線吹き出し 3 81"/>
          <p:cNvSpPr/>
          <p:nvPr/>
        </p:nvSpPr>
        <p:spPr>
          <a:xfrm>
            <a:off x="2755741" y="924584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702733"/>
            <a:ext cx="4563983" cy="7994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48533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70757" y="3795588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426058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2200" y="848544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448533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12776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8193360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5" name="線吹き出し 3 34"/>
          <p:cNvSpPr/>
          <p:nvPr/>
        </p:nvSpPr>
        <p:spPr>
          <a:xfrm>
            <a:off x="5013176" y="-15552"/>
            <a:ext cx="2051721" cy="1233428"/>
          </a:xfrm>
          <a:prstGeom prst="callout3">
            <a:avLst>
              <a:gd name="adj1" fmla="val 46523"/>
              <a:gd name="adj2" fmla="val -5232"/>
              <a:gd name="adj3" fmla="val 47085"/>
              <a:gd name="adj4" fmla="val -16668"/>
              <a:gd name="adj5" fmla="val 46816"/>
              <a:gd name="adj6" fmla="val -35075"/>
              <a:gd name="adj7" fmla="val 78722"/>
              <a:gd name="adj8" fmla="val -50981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</a:t>
            </a:r>
            <a:br>
              <a:rPr lang="en-US" altLang="ja-JP" sz="1600" dirty="0" smtClean="0">
                <a:solidFill>
                  <a:srgbClr val="FF6600"/>
                </a:solidFill>
              </a:rPr>
            </a:br>
            <a:r>
              <a:rPr lang="en-US" altLang="ja-JP" sz="1600" dirty="0" smtClean="0">
                <a:solidFill>
                  <a:srgbClr val="FF6600"/>
                </a:solidFill>
              </a:rPr>
              <a:t>&amp; character type)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403614" y="4448944"/>
            <a:ext cx="3968682" cy="1089993"/>
            <a:chOff x="1403614" y="4448944"/>
            <a:chExt cx="3968682" cy="1089993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Ten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601704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1403614" y="5889104"/>
            <a:ext cx="3968682" cy="1089993"/>
            <a:chOff x="1403614" y="4448944"/>
            <a:chExt cx="3968682" cy="1089993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632250" y="5178897"/>
              <a:ext cx="465222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1403614" y="6969224"/>
            <a:ext cx="3968682" cy="1089993"/>
            <a:chOff x="1403614" y="4448944"/>
            <a:chExt cx="3968682" cy="1089993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632250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大波 2"/>
          <p:cNvSpPr/>
          <p:nvPr/>
        </p:nvSpPr>
        <p:spPr>
          <a:xfrm>
            <a:off x="980728" y="5551950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0648" y="4520952"/>
            <a:ext cx="123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Add </a:t>
            </a:r>
            <a:endParaRPr lang="id-ID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delete </a:t>
            </a:r>
            <a:endParaRPr lang="id-ID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Button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107" name="正方形/長方形 106"/>
          <p:cNvSpPr/>
          <p:nvPr/>
        </p:nvSpPr>
        <p:spPr>
          <a:xfrm>
            <a:off x="1143766" y="1136576"/>
            <a:ext cx="4563983" cy="2018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1408345" y="1282387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1403614" y="2395266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1535902" y="1305273"/>
            <a:ext cx="381892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Title10</a:t>
            </a:r>
          </a:p>
          <a:p>
            <a:endParaRPr lang="en-US" altLang="ja-JP" sz="500" dirty="0"/>
          </a:p>
          <a:p>
            <a:r>
              <a:rPr lang="en-US" altLang="ja-JP" sz="1400" dirty="0" smtClean="0"/>
              <a:t>Hello World!! ten **********************</a:t>
            </a:r>
            <a:br>
              <a:rPr lang="en-US" altLang="ja-JP" sz="1400" dirty="0" smtClean="0"/>
            </a:br>
            <a:r>
              <a:rPr lang="en-US" altLang="ja-JP" sz="1400" dirty="0" smtClean="0"/>
              <a:t>******************************************* 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535902" y="203522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Date:05-05-2014 </a:t>
            </a:r>
            <a:r>
              <a:rPr lang="en-US" altLang="ja-JP" sz="1400" dirty="0"/>
              <a:t>14:05</a:t>
            </a:r>
            <a:endParaRPr lang="en-US" altLang="ja-JP" sz="1400" dirty="0" smtClean="0"/>
          </a:p>
        </p:txBody>
      </p:sp>
      <p:sp>
        <p:nvSpPr>
          <p:cNvPr id="123" name="正方形/長方形 122"/>
          <p:cNvSpPr/>
          <p:nvPr/>
        </p:nvSpPr>
        <p:spPr>
          <a:xfrm>
            <a:off x="2814165" y="2794587"/>
            <a:ext cx="49708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Yes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3489452" y="2791867"/>
            <a:ext cx="8756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Cancel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237625" y="247760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Are you sure?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4149080" y="3079867"/>
            <a:ext cx="464809" cy="45168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592357" y="3531555"/>
            <a:ext cx="3137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Don’t delete.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  <a:endParaRPr lang="en-US" altLang="ja-JP" sz="1400" b="1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60648" y="3507012"/>
            <a:ext cx="313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Delete.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</a:p>
          <a:p>
            <a:r>
              <a:rPr lang="en-US" altLang="ja-JP" sz="1400" b="1" dirty="0"/>
              <a:t>(If you were in </a:t>
            </a:r>
            <a:r>
              <a:rPr lang="en-US" altLang="ja-JP" sz="1400" b="1" dirty="0" smtClean="0"/>
              <a:t>page3 and only 30message , </a:t>
            </a:r>
            <a:r>
              <a:rPr lang="en-US" altLang="ja-JP" sz="1400" b="1" dirty="0"/>
              <a:t>you have to back </a:t>
            </a:r>
            <a:r>
              <a:rPr lang="en-US" altLang="ja-JP" sz="1400" b="1" dirty="0" smtClean="0"/>
              <a:t>page2.)</a:t>
            </a:r>
            <a:endParaRPr lang="en-US" altLang="ja-JP" sz="1400" b="1" dirty="0"/>
          </a:p>
        </p:txBody>
      </p:sp>
      <p:cxnSp>
        <p:nvCxnSpPr>
          <p:cNvPr id="130" name="直線矢印コネクタ 129"/>
          <p:cNvCxnSpPr>
            <a:endCxn id="129" idx="0"/>
          </p:cNvCxnSpPr>
          <p:nvPr/>
        </p:nvCxnSpPr>
        <p:spPr>
          <a:xfrm flipH="1">
            <a:off x="1829294" y="3082587"/>
            <a:ext cx="1298254" cy="42442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3 43"/>
          <p:cNvSpPr/>
          <p:nvPr/>
        </p:nvSpPr>
        <p:spPr>
          <a:xfrm>
            <a:off x="5301208" y="1257452"/>
            <a:ext cx="1728192" cy="781977"/>
          </a:xfrm>
          <a:prstGeom prst="callout3">
            <a:avLst>
              <a:gd name="adj1" fmla="val 57334"/>
              <a:gd name="adj2" fmla="val -5232"/>
              <a:gd name="adj3" fmla="val 74483"/>
              <a:gd name="adj4" fmla="val -16668"/>
              <a:gd name="adj5" fmla="val 77823"/>
              <a:gd name="adj6" fmla="val -17579"/>
              <a:gd name="adj7" fmla="val 73021"/>
              <a:gd name="adj8" fmla="val -16667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Different Page from  </a:t>
            </a:r>
            <a:r>
              <a:rPr kumimoji="1" lang="en-US" altLang="ja-JP" sz="1600" dirty="0" err="1" smtClean="0">
                <a:solidFill>
                  <a:srgbClr val="FF6600"/>
                </a:solidFill>
              </a:rPr>
              <a:t>index.php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3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702733"/>
            <a:ext cx="4563983" cy="7994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48533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87955" y="3795588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426058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2200" y="848544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448533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12776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8193360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403614" y="4448944"/>
            <a:ext cx="4201733" cy="1089993"/>
            <a:chOff x="1403614" y="4448944"/>
            <a:chExt cx="4201733" cy="1089993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Ten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957970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635980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232954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Edit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1403614" y="5889104"/>
            <a:ext cx="4178455" cy="1089993"/>
            <a:chOff x="1403614" y="4448944"/>
            <a:chExt cx="4178455" cy="1089993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934692" y="5169008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663964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2232245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Edit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1403614" y="6969224"/>
            <a:ext cx="4201733" cy="1089993"/>
            <a:chOff x="1403614" y="4448944"/>
            <a:chExt cx="4201733" cy="1089993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957970" y="5161115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635980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203926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Edit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大波 2"/>
          <p:cNvSpPr/>
          <p:nvPr/>
        </p:nvSpPr>
        <p:spPr>
          <a:xfrm>
            <a:off x="980728" y="5551950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13272" y="9109960"/>
            <a:ext cx="203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Add Edit Button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Elbow Connector 38"/>
          <p:cNvCxnSpPr>
            <a:stCxn id="67" idx="3"/>
          </p:cNvCxnSpPr>
          <p:nvPr/>
        </p:nvCxnSpPr>
        <p:spPr>
          <a:xfrm>
            <a:off x="2701007" y="7843177"/>
            <a:ext cx="686663" cy="127163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3</a:t>
            </a:r>
            <a:endParaRPr lang="ja-JP" altLang="en-US" sz="2800" b="1" dirty="0"/>
          </a:p>
        </p:txBody>
      </p:sp>
      <p:sp>
        <p:nvSpPr>
          <p:cNvPr id="107" name="正方形/長方形 106"/>
          <p:cNvSpPr/>
          <p:nvPr/>
        </p:nvSpPr>
        <p:spPr>
          <a:xfrm>
            <a:off x="1143766" y="1571826"/>
            <a:ext cx="4563983" cy="2563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3" name="正方形/長方形 122"/>
          <p:cNvSpPr/>
          <p:nvPr/>
        </p:nvSpPr>
        <p:spPr>
          <a:xfrm>
            <a:off x="2287715" y="3781641"/>
            <a:ext cx="102353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3489452" y="3781641"/>
            <a:ext cx="8756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Cancel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4149080" y="4196737"/>
            <a:ext cx="464809" cy="45168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592357" y="4584117"/>
            <a:ext cx="3137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Don’t </a:t>
            </a:r>
            <a:r>
              <a:rPr lang="en-US" altLang="ja-JP" sz="1400" b="1" dirty="0" err="1" smtClean="0"/>
              <a:t>rewite</a:t>
            </a:r>
            <a:r>
              <a:rPr lang="en-US" altLang="ja-JP" sz="1400" b="1" dirty="0" smtClean="0"/>
              <a:t>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  <a:endParaRPr lang="en-US" altLang="ja-JP" sz="1400" b="1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88640" y="4559574"/>
            <a:ext cx="3228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Rewrite.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  <a:endParaRPr lang="en-US" altLang="ja-JP" sz="1400" b="1" dirty="0"/>
          </a:p>
        </p:txBody>
      </p:sp>
      <p:cxnSp>
        <p:nvCxnSpPr>
          <p:cNvPr id="130" name="直線矢印コネクタ 129"/>
          <p:cNvCxnSpPr>
            <a:endCxn id="129" idx="0"/>
          </p:cNvCxnSpPr>
          <p:nvPr/>
        </p:nvCxnSpPr>
        <p:spPr>
          <a:xfrm flipH="1">
            <a:off x="1803042" y="4135149"/>
            <a:ext cx="1252498" cy="42442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1448533" y="2949148"/>
            <a:ext cx="3968682" cy="619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***********************************************************************************************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448533" y="2301076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****************************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412776" y="1993299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412776" y="2641371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42200" y="1552081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40" name="線吹き出し 3 39"/>
          <p:cNvSpPr/>
          <p:nvPr/>
        </p:nvSpPr>
        <p:spPr>
          <a:xfrm>
            <a:off x="5013176" y="687985"/>
            <a:ext cx="2051721" cy="1233428"/>
          </a:xfrm>
          <a:prstGeom prst="callout3">
            <a:avLst>
              <a:gd name="adj1" fmla="val 46523"/>
              <a:gd name="adj2" fmla="val -5232"/>
              <a:gd name="adj3" fmla="val 47085"/>
              <a:gd name="adj4" fmla="val -16668"/>
              <a:gd name="adj5" fmla="val 46816"/>
              <a:gd name="adj6" fmla="val -35075"/>
              <a:gd name="adj7" fmla="val 78722"/>
              <a:gd name="adj8" fmla="val -50981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</a:t>
            </a:r>
            <a:br>
              <a:rPr lang="en-US" altLang="ja-JP" sz="1600" dirty="0" smtClean="0">
                <a:solidFill>
                  <a:srgbClr val="FF6600"/>
                </a:solidFill>
              </a:rPr>
            </a:br>
            <a:r>
              <a:rPr lang="en-US" altLang="ja-JP" sz="1600" dirty="0" smtClean="0">
                <a:solidFill>
                  <a:srgbClr val="FF6600"/>
                </a:solidFill>
              </a:rPr>
              <a:t>&amp; character type)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sp>
        <p:nvSpPr>
          <p:cNvPr id="52" name="線吹き出し 3 51"/>
          <p:cNvSpPr/>
          <p:nvPr/>
        </p:nvSpPr>
        <p:spPr>
          <a:xfrm>
            <a:off x="5301208" y="3362392"/>
            <a:ext cx="1728192" cy="781977"/>
          </a:xfrm>
          <a:prstGeom prst="callout3">
            <a:avLst>
              <a:gd name="adj1" fmla="val 57334"/>
              <a:gd name="adj2" fmla="val -5232"/>
              <a:gd name="adj3" fmla="val 74483"/>
              <a:gd name="adj4" fmla="val -16668"/>
              <a:gd name="adj5" fmla="val 77823"/>
              <a:gd name="adj6" fmla="val -17579"/>
              <a:gd name="adj7" fmla="val 73021"/>
              <a:gd name="adj8" fmla="val -16667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Different Page from  </a:t>
            </a:r>
            <a:r>
              <a:rPr kumimoji="1" lang="en-US" altLang="ja-JP" sz="1600" dirty="0" err="1" smtClean="0">
                <a:solidFill>
                  <a:srgbClr val="FF6600"/>
                </a:solidFill>
              </a:rPr>
              <a:t>index.php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st Choic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571</Words>
  <Application>Microsoft Office PowerPoint</Application>
  <PresentationFormat>A4 Paper (210x297 mm)</PresentationFormat>
  <Paragraphs>209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​​テーマ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ebine</dc:creator>
  <cp:lastModifiedBy>USER</cp:lastModifiedBy>
  <cp:revision>414</cp:revision>
  <dcterms:created xsi:type="dcterms:W3CDTF">2013-12-16T09:39:18Z</dcterms:created>
  <dcterms:modified xsi:type="dcterms:W3CDTF">2016-06-09T07:19:31Z</dcterms:modified>
</cp:coreProperties>
</file>