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5D8EC-38E8-433E-9928-B64D1B4751C2}" type="datetimeFigureOut">
              <a:rPr lang="es-CO" smtClean="0"/>
              <a:t>17/04/2012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C8DD-9877-4DAD-99FE-F54ED896C1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450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C8DD-9877-4DAD-99FE-F54ED896C1B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780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1" name="01 60 AÑOS 1.wav"/>
          </p:stSnd>
        </p:sndAc>
      </p:transition>
    </mc:Choice>
    <mc:Fallback>
      <p:transition spd="slow">
        <p:fade/>
        <p:sndAc>
          <p:stSnd>
            <p:snd r:embed="rId1" name="01 60 AÑOS 1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1" name="01 60 AÑOS 1.wav"/>
          </p:stSnd>
        </p:sndAc>
      </p:transition>
    </mc:Choice>
    <mc:Fallback>
      <p:transition spd="slow">
        <p:fade/>
        <p:sndAc>
          <p:stSnd>
            <p:snd r:embed="rId1" name="01 60 AÑOS 1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1" name="01 60 AÑOS 1.wav"/>
          </p:stSnd>
        </p:sndAc>
      </p:transition>
    </mc:Choice>
    <mc:Fallback>
      <p:transition spd="slow">
        <p:fade/>
        <p:sndAc>
          <p:stSnd>
            <p:snd r:embed="rId1" name="01 60 AÑOS 1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1" name="01 60 AÑOS 1.wav"/>
          </p:stSnd>
        </p:sndAc>
      </p:transition>
    </mc:Choice>
    <mc:Fallback>
      <p:transition spd="slow">
        <p:fade/>
        <p:sndAc>
          <p:stSnd>
            <p:snd r:embed="rId1" name="01 60 AÑOS 1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1" name="01 60 AÑOS 1.wav"/>
          </p:stSnd>
        </p:sndAc>
      </p:transition>
    </mc:Choice>
    <mc:Fallback>
      <p:transition spd="slow">
        <p:fade/>
        <p:sndAc>
          <p:stSnd>
            <p:snd r:embed="rId1" name="01 60 AÑOS 1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1" name="01 60 AÑOS 1.wav"/>
          </p:stSnd>
        </p:sndAc>
      </p:transition>
    </mc:Choice>
    <mc:Fallback>
      <p:transition spd="slow">
        <p:fade/>
        <p:sndAc>
          <p:stSnd>
            <p:snd r:embed="rId1" name="01 60 AÑOS 1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17/04/2012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1" name="01 60 AÑOS 1.wav"/>
          </p:stSnd>
        </p:sndAc>
      </p:transition>
    </mc:Choice>
    <mc:Fallback>
      <p:transition spd="slow">
        <p:fade/>
        <p:sndAc>
          <p:stSnd>
            <p:snd r:embed="rId1" name="01 60 AÑOS 1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17/04/2012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1" name="01 60 AÑOS 1.wav"/>
          </p:stSnd>
        </p:sndAc>
      </p:transition>
    </mc:Choice>
    <mc:Fallback>
      <p:transition spd="slow">
        <p:fade/>
        <p:sndAc>
          <p:stSnd>
            <p:snd r:embed="rId1" name="01 60 AÑOS 1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17/04/2012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1" name="01 60 AÑOS 1.wav"/>
          </p:stSnd>
        </p:sndAc>
      </p:transition>
    </mc:Choice>
    <mc:Fallback>
      <p:transition spd="slow">
        <p:fade/>
        <p:sndAc>
          <p:stSnd>
            <p:snd r:embed="rId1" name="01 60 AÑOS 1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1" name="01 60 AÑOS 1.wav"/>
          </p:stSnd>
        </p:sndAc>
      </p:transition>
    </mc:Choice>
    <mc:Fallback>
      <p:transition spd="slow">
        <p:fade/>
        <p:sndAc>
          <p:stSnd>
            <p:snd r:embed="rId1" name="01 60 AÑOS 1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1" name="01 60 AÑOS 1.wav"/>
          </p:stSnd>
        </p:sndAc>
      </p:transition>
    </mc:Choice>
    <mc:Fallback>
      <p:transition spd="slow">
        <p:fade/>
        <p:sndAc>
          <p:stSnd>
            <p:snd r:embed="rId1" name="01 60 AÑOS 1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17/04/2012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13" name="01 60 AÑOS 1.wav"/>
          </p:stSnd>
        </p:sndAc>
      </p:transition>
    </mc:Choice>
    <mc:Fallback>
      <p:transition spd="slow">
        <p:fade/>
        <p:sndAc>
          <p:stSnd>
            <p:snd r:embed="rId13" name="01 60 AÑOS 1.wav"/>
          </p:stSnd>
        </p:sndAc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139843" y="3573016"/>
            <a:ext cx="693632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/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>
                  <a:glow rad="139700">
                    <a:srgbClr val="7E8E94"/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BODAS  DE  DIAMANTE</a:t>
            </a:r>
          </a:p>
          <a:p>
            <a:pPr algn="ctr"/>
            <a:r>
              <a:rPr lang="es-ES" sz="5400" b="1" cap="all" dirty="0" smtClean="0">
                <a:ln/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>
                  <a:glow rad="139700">
                    <a:srgbClr val="7E8E94"/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  A.A.</a:t>
            </a:r>
          </a:p>
          <a:p>
            <a:pPr algn="ctr"/>
            <a:r>
              <a:rPr lang="es-ES" sz="5400" b="1" cap="all" dirty="0" smtClean="0">
                <a:ln/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>
                  <a:glow rad="139700">
                    <a:srgbClr val="7E8E94"/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EN COLOMBIA</a:t>
            </a:r>
            <a:endParaRPr lang="es-ES" sz="5400" b="1" cap="all" dirty="0">
              <a:ln/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effectLst>
                <a:glow rad="139700">
                  <a:srgbClr val="7E8E94"/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6632"/>
            <a:ext cx="3384376" cy="31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3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15000">
        <p14:glitter pattern="hexagon"/>
        <p:sndAc>
          <p:stSnd>
            <p:snd r:embed="rId2" name="01 60 AÑOS 1.wav"/>
          </p:stSnd>
        </p:sndAc>
      </p:transition>
    </mc:Choice>
    <mc:Fallback>
      <p:transition spd="slow" advClick="0" advTm="15000">
        <p:fade/>
        <p:sndAc>
          <p:stSnd>
            <p:snd r:embed="rId2" name="01 60 AÑOS 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1628800"/>
            <a:ext cx="8244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2400" b="1" dirty="0">
                <a:solidFill>
                  <a:srgbClr val="FFFFFF"/>
                </a:solidFill>
                <a:latin typeface="Arial Black"/>
                <a:cs typeface="Aharoni"/>
              </a:rPr>
              <a:t>Nuestra Comunidad </a:t>
            </a:r>
            <a:endParaRPr lang="es-CO" sz="1200" dirty="0"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s-CO" sz="2400" b="1" dirty="0">
                <a:solidFill>
                  <a:srgbClr val="FFFFFF"/>
                </a:solidFill>
                <a:latin typeface="Arial Black"/>
                <a:cs typeface="Aharoni"/>
              </a:rPr>
              <a:t>llega a los 60 Años en Colombia. </a:t>
            </a:r>
            <a:endParaRPr lang="es-CO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07704" y="278092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b="1" dirty="0">
                <a:solidFill>
                  <a:srgbClr val="FFFFFF"/>
                </a:solidFill>
                <a:latin typeface="Arial Black"/>
                <a:cs typeface="Aharoni"/>
              </a:rPr>
              <a:t>12 de Septiembre  1952  -  2012</a:t>
            </a:r>
            <a:endParaRPr lang="es-CO" sz="105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907704" y="364502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b="1" dirty="0">
                <a:solidFill>
                  <a:srgbClr val="FFFFFF"/>
                </a:solidFill>
                <a:latin typeface="Arial Black"/>
                <a:cs typeface="Aharoni"/>
              </a:rPr>
              <a:t>Aquí estaremos reunidos </a:t>
            </a:r>
            <a:endParaRPr lang="es-CO" sz="1050" dirty="0"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s-CO" b="1" dirty="0">
                <a:solidFill>
                  <a:srgbClr val="FFFFFF"/>
                </a:solidFill>
                <a:latin typeface="Arial Black"/>
                <a:cs typeface="Aharoni"/>
              </a:rPr>
              <a:t> los días 18,19 y 20  de Agosto</a:t>
            </a:r>
            <a:endParaRPr lang="es-CO" sz="1050" dirty="0">
              <a:effectLst/>
              <a:latin typeface="Times New Roman"/>
              <a:ea typeface="Times New Roman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936" y="499715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b="1" dirty="0">
                <a:solidFill>
                  <a:srgbClr val="FFFFFF"/>
                </a:solidFill>
                <a:latin typeface="Arial Black"/>
                <a:cs typeface="Aharoni"/>
              </a:rPr>
              <a:t>Al entrar a la Comunidad </a:t>
            </a:r>
            <a:endParaRPr lang="es-CO" sz="1050" dirty="0"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s-CO" b="1" dirty="0">
                <a:solidFill>
                  <a:srgbClr val="FFFFFF"/>
                </a:solidFill>
                <a:latin typeface="Arial Black"/>
                <a:cs typeface="Aharoni"/>
              </a:rPr>
              <a:t>nos Prometieron:</a:t>
            </a:r>
            <a:endParaRPr lang="es-CO" sz="105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387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10000">
        <p14:glitter pattern="hexagon"/>
        <p:sndAc>
          <p:endSnd/>
        </p:sndAc>
      </p:transition>
    </mc:Choice>
    <mc:Fallback>
      <p:transition spd="slow" advClick="0" advTm="10000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976664"/>
          </a:xfrm>
        </p:spPr>
        <p:txBody>
          <a:bodyPr>
            <a:noAutofit/>
          </a:bodyPr>
          <a:lstStyle/>
          <a:p>
            <a:r>
              <a:rPr lang="es-CO" sz="20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s-CO" sz="20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</a:br>
            <a:endParaRPr lang="es-CO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7434"/>
            <a:ext cx="6408712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455975" y="1268809"/>
            <a:ext cx="7056784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b="1" dirty="0">
                <a:solidFill>
                  <a:srgbClr val="FFFFFF"/>
                </a:solidFill>
                <a:ea typeface="Calibri"/>
                <a:cs typeface="Aharoni"/>
              </a:rPr>
              <a:t>2.- NO TENDREMOS QUE LAMENTARNOS DEL PASADO NI CERRARLE COBARDEMENTE LAS PUERTAS.</a:t>
            </a:r>
            <a:endParaRPr lang="es-CO" sz="1050" dirty="0">
              <a:ea typeface="Calibri"/>
              <a:cs typeface="Times New Roman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397288" y="2370046"/>
            <a:ext cx="7056784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b="1" dirty="0">
                <a:solidFill>
                  <a:srgbClr val="FFFFFF"/>
                </a:solidFill>
                <a:ea typeface="Calibri"/>
                <a:cs typeface="Aharoni"/>
              </a:rPr>
              <a:t>3.- COMPENDEREMOS LO QUE SIGNIFICA LA PALABRA SERENIDAD.</a:t>
            </a:r>
            <a:endParaRPr lang="es-CO" sz="1050" dirty="0">
              <a:ea typeface="Calibri"/>
              <a:cs typeface="Times New Roman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455975" y="3212976"/>
            <a:ext cx="5996345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b="1" dirty="0">
                <a:solidFill>
                  <a:srgbClr val="FFFFFF"/>
                </a:solidFill>
                <a:ea typeface="Calibri"/>
                <a:cs typeface="Aharoni"/>
              </a:rPr>
              <a:t>4.- DISFRUTAREMOS LA VERDADERA PAZ.</a:t>
            </a:r>
            <a:endParaRPr lang="es-CO" sz="1050" dirty="0">
              <a:ea typeface="Calibri"/>
              <a:cs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547665" y="4077072"/>
            <a:ext cx="6965094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b="1" dirty="0">
                <a:solidFill>
                  <a:srgbClr val="FFFFFF"/>
                </a:solidFill>
                <a:ea typeface="Calibri"/>
                <a:cs typeface="Aharoni"/>
              </a:rPr>
              <a:t>5.- BENEFICIAREMOS CON NUESTRA EXPERIENCIA A OTRAS PERSONAS.</a:t>
            </a:r>
            <a:endParaRPr lang="es-CO" sz="1050" dirty="0">
              <a:ea typeface="Calibri"/>
              <a:cs typeface="Times New Roman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547663" y="4869160"/>
            <a:ext cx="6965095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b="1" dirty="0">
                <a:solidFill>
                  <a:srgbClr val="FFFFFF"/>
                </a:solidFill>
                <a:ea typeface="Calibri"/>
                <a:cs typeface="Aharoni"/>
              </a:rPr>
              <a:t>6.- DESAPARECERA COMO POR ENCANTO LA SENSACIÓN DE INUTILIDAD Y COMPASIÓN PROPIA QUE ANTES SE ENCERRABA EN NUESTRO FUERO INTERNO.</a:t>
            </a:r>
            <a:endParaRPr lang="es-CO" sz="105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274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20000">
        <p14:glitter pattern="hexagon"/>
        <p:sndAc>
          <p:endSnd/>
        </p:sndAc>
      </p:transition>
    </mc:Choice>
    <mc:Fallback>
      <p:transition spd="slow" advClick="0" advTm="20000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556246"/>
            <a:ext cx="7776864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b="1" dirty="0">
                <a:solidFill>
                  <a:srgbClr val="FFFFFF"/>
                </a:solidFill>
                <a:ea typeface="Calibri"/>
                <a:cs typeface="Aharoni"/>
              </a:rPr>
              <a:t>7.- YA NO QUERREMOS SER EGOISTAS EN NUESTRAS RELACIONES HUMANAS Y COBRAREMON UN GRAN INTERES EN LAS DESDICHAS DE NUESTROS SEMEJANTES.</a:t>
            </a:r>
            <a:endParaRPr lang="es-CO" sz="1050" dirty="0">
              <a:ea typeface="Calibri"/>
              <a:cs typeface="Times New Roman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83568" y="1844824"/>
            <a:ext cx="7776864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b="1" dirty="0">
                <a:solidFill>
                  <a:srgbClr val="FFFFFF"/>
                </a:solidFill>
                <a:ea typeface="Calibri"/>
                <a:cs typeface="Aharoni"/>
              </a:rPr>
              <a:t>8.- NO TENDREMOS QUE BUSCAR BRUJULA QUE ORIENTE NUESTRA TRAYECTORIA.</a:t>
            </a:r>
            <a:endParaRPr lang="es-CO" sz="1050" dirty="0">
              <a:ea typeface="Calibri"/>
              <a:cs typeface="Times New Roman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83568" y="2924944"/>
            <a:ext cx="7920880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b="1" dirty="0">
                <a:solidFill>
                  <a:srgbClr val="FFFFFF"/>
                </a:solidFill>
                <a:ea typeface="Calibri"/>
                <a:cs typeface="Aharoni"/>
              </a:rPr>
              <a:t>9.- NUESTRA ACTITUD Y PERSPECTIVA DE LA VIDA SERAN MUY DISTINTAS.</a:t>
            </a:r>
            <a:endParaRPr lang="es-CO" sz="1050" dirty="0">
              <a:ea typeface="Calibri"/>
              <a:cs typeface="Times New Roman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83568" y="3573016"/>
            <a:ext cx="7632848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b="1" dirty="0">
                <a:solidFill>
                  <a:srgbClr val="FFFFFF"/>
                </a:solidFill>
                <a:ea typeface="Calibri"/>
                <a:cs typeface="Aharoni"/>
              </a:rPr>
              <a:t>10.- DEJAREMOS DE TENER MIEDO A LA GENTE QUE NOS RODEA Y NO NOS DESESPERAREMOS ANTE LA INSEGURIDAD ECONOMICA.</a:t>
            </a:r>
            <a:endParaRPr lang="es-CO" sz="1050" dirty="0">
              <a:ea typeface="Calibri"/>
              <a:cs typeface="Times New Roman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83568" y="5589240"/>
            <a:ext cx="792088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b="1" dirty="0">
                <a:solidFill>
                  <a:srgbClr val="FFFFFF"/>
                </a:solidFill>
                <a:ea typeface="Calibri"/>
                <a:cs typeface="Aharoni"/>
              </a:rPr>
              <a:t>12.- MUY PRONTO COMPRENDEREMOS QUE DIOS ESTA HACIENDO POR NOSOTROS LO QUE NO PUDIMOS HACER POR NOSOTROS MISMOS.</a:t>
            </a:r>
            <a:endParaRPr lang="es-CO" sz="1050" dirty="0">
              <a:ea typeface="Calibri"/>
              <a:cs typeface="Times New Roman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83568" y="4653136"/>
            <a:ext cx="7776864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b="1" dirty="0">
                <a:solidFill>
                  <a:srgbClr val="FFFFFF"/>
                </a:solidFill>
                <a:ea typeface="Calibri"/>
                <a:cs typeface="Aharoni"/>
              </a:rPr>
              <a:t>11.- INSTINTIVAMENTE SABREMOS HACERNOS CARGO DE LAS SITUACIONES COMPLICADAS QUE ANTES SOLIAN ABRUMARNOS.</a:t>
            </a:r>
            <a:endParaRPr lang="es-CO" sz="105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222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20000">
        <p14:glitter pattern="hexagon"/>
        <p:sndAc>
          <p:endSnd/>
        </p:sndAc>
      </p:transition>
    </mc:Choice>
    <mc:Fallback>
      <p:transition spd="slow" advClick="0" advTm="20000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2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2836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7200" b="1" dirty="0" smtClean="0"/>
              <a:t>INFORMACIÓN  </a:t>
            </a:r>
          </a:p>
          <a:p>
            <a:pPr marL="0" indent="0" algn="ctr">
              <a:buNone/>
            </a:pPr>
            <a:r>
              <a:rPr lang="es-CO" sz="7200" b="1" dirty="0" smtClean="0"/>
              <a:t>3440317 - 3704972</a:t>
            </a:r>
            <a:endParaRPr lang="es-CO" sz="7200" b="1" dirty="0"/>
          </a:p>
        </p:txBody>
      </p:sp>
      <p:sp>
        <p:nvSpPr>
          <p:cNvPr id="4" name="3 Rectángulo"/>
          <p:cNvSpPr/>
          <p:nvPr/>
        </p:nvSpPr>
        <p:spPr>
          <a:xfrm>
            <a:off x="1763688" y="3748755"/>
            <a:ext cx="622810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INSCRIBETE YA </a:t>
            </a:r>
            <a:endParaRPr lang="es-ES" sz="72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244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2" name="01 60 AÑOS 1.wav"/>
          </p:stSnd>
        </p:sndAc>
      </p:transition>
    </mc:Choice>
    <mc:Fallback>
      <p:transition spd="slow">
        <p:fade/>
        <p:sndAc>
          <p:stSnd>
            <p:snd r:embed="rId2" name="01 60 AÑOS 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217</Words>
  <Application>Microsoft Office PowerPoint</Application>
  <PresentationFormat>Presentación en pantalla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7</dc:creator>
  <cp:lastModifiedBy>WINDOWS 7</cp:lastModifiedBy>
  <cp:revision>10</cp:revision>
  <dcterms:created xsi:type="dcterms:W3CDTF">2012-04-17T21:47:13Z</dcterms:created>
  <dcterms:modified xsi:type="dcterms:W3CDTF">2012-04-17T23:31:30Z</dcterms:modified>
</cp:coreProperties>
</file>