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0" r:id="rId3"/>
    <p:sldId id="264" r:id="rId4"/>
    <p:sldId id="265" r:id="rId5"/>
    <p:sldId id="261" r:id="rId6"/>
    <p:sldId id="266" r:id="rId7"/>
    <p:sldId id="258" r:id="rId8"/>
  </p:sldIdLst>
  <p:sldSz cx="12192000" cy="6858000"/>
  <p:notesSz cx="6858000" cy="9144000"/>
  <p:embeddedFontLst>
    <p:embeddedFont>
      <p:font typeface="나눔스퀘어" panose="020B0600000101010101" pitchFamily="50" charset="-127"/>
      <p:regular r:id="rId9"/>
    </p:embeddedFont>
    <p:embeddedFont>
      <p:font typeface="나눔스퀘어 ExtraBold" panose="020B0600000101010101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456A2C"/>
    <a:srgbClr val="7C7C7C"/>
    <a:srgbClr val="5C722E"/>
    <a:srgbClr val="7EA962"/>
    <a:srgbClr val="385723"/>
    <a:srgbClr val="548235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D4D61-7431-4F27-897E-9F9121BDCC94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AF55238-3BD0-47D6-85CC-ED4496FAC18B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ExtraBold" pitchFamily="50" charset="-127"/>
              <a:ea typeface="나눔스퀘어 ExtraBold" pitchFamily="50" charset="-127"/>
            </a:rPr>
            <a:t>구체적이지 </a:t>
          </a:r>
          <a:endParaRPr lang="en-US" altLang="ko-KR" dirty="0">
            <a:latin typeface="나눔스퀘어 ExtraBold" pitchFamily="50" charset="-127"/>
            <a:ea typeface="나눔스퀘어 ExtraBold" pitchFamily="50" charset="-127"/>
          </a:endParaRPr>
        </a:p>
        <a:p>
          <a:pPr latinLnBrk="1"/>
          <a:r>
            <a:rPr lang="ko-KR" altLang="en-US" dirty="0">
              <a:latin typeface="나눔스퀘어 ExtraBold" pitchFamily="50" charset="-127"/>
              <a:ea typeface="나눔스퀘어 ExtraBold" pitchFamily="50" charset="-127"/>
            </a:rPr>
            <a:t>않은 둘레길 표식</a:t>
          </a:r>
        </a:p>
      </dgm:t>
    </dgm:pt>
    <dgm:pt modelId="{E7732364-6005-4B19-95EE-1D7D731F83C7}" type="parTrans" cxnId="{7CF37C41-E630-4719-A140-86438A5ED238}">
      <dgm:prSet/>
      <dgm:spPr/>
      <dgm:t>
        <a:bodyPr/>
        <a:lstStyle/>
        <a:p>
          <a:pPr latinLnBrk="1"/>
          <a:endParaRPr lang="ko-KR" altLang="en-US"/>
        </a:p>
      </dgm:t>
    </dgm:pt>
    <dgm:pt modelId="{203EC02D-24F5-432E-847C-6E52409BCBE4}" type="sibTrans" cxnId="{7CF37C41-E630-4719-A140-86438A5ED238}">
      <dgm:prSet/>
      <dgm:spPr/>
      <dgm:t>
        <a:bodyPr/>
        <a:lstStyle/>
        <a:p>
          <a:pPr latinLnBrk="1"/>
          <a:endParaRPr lang="ko-KR" altLang="en-US"/>
        </a:p>
      </dgm:t>
    </dgm:pt>
    <dgm:pt modelId="{20680FC9-CF69-4CC5-B780-F9799B711A39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ExtraBold" pitchFamily="50" charset="-127"/>
              <a:ea typeface="나눔스퀘어 ExtraBold" pitchFamily="50" charset="-127"/>
            </a:rPr>
            <a:t>길을 헤맴</a:t>
          </a:r>
        </a:p>
      </dgm:t>
    </dgm:pt>
    <dgm:pt modelId="{66E06F66-7FFC-4D0A-B5E5-952C5D13E117}" type="parTrans" cxnId="{F9767EFE-4F09-4A5A-83CA-D9DB40D5EC58}">
      <dgm:prSet/>
      <dgm:spPr/>
      <dgm:t>
        <a:bodyPr/>
        <a:lstStyle/>
        <a:p>
          <a:pPr latinLnBrk="1"/>
          <a:endParaRPr lang="ko-KR" altLang="en-US"/>
        </a:p>
      </dgm:t>
    </dgm:pt>
    <dgm:pt modelId="{4AE5C593-5670-48D8-9E32-4BB5324E10A3}" type="sibTrans" cxnId="{F9767EFE-4F09-4A5A-83CA-D9DB40D5EC58}">
      <dgm:prSet/>
      <dgm:spPr/>
      <dgm:t>
        <a:bodyPr/>
        <a:lstStyle/>
        <a:p>
          <a:pPr latinLnBrk="1"/>
          <a:endParaRPr lang="ko-KR" altLang="en-US"/>
        </a:p>
      </dgm:t>
    </dgm:pt>
    <dgm:pt modelId="{D71E7882-E761-4EBA-A63E-F9AE795140C4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ExtraBold" pitchFamily="50" charset="-127"/>
              <a:ea typeface="나눔스퀘어 ExtraBold" pitchFamily="50" charset="-127"/>
            </a:rPr>
            <a:t>시간이 </a:t>
          </a:r>
          <a:endParaRPr lang="en-US" altLang="ko-KR" dirty="0">
            <a:latin typeface="나눔스퀘어 ExtraBold" pitchFamily="50" charset="-127"/>
            <a:ea typeface="나눔스퀘어 ExtraBold" pitchFamily="50" charset="-127"/>
          </a:endParaRPr>
        </a:p>
        <a:p>
          <a:pPr latinLnBrk="1"/>
          <a:r>
            <a:rPr lang="ko-KR" altLang="en-US" dirty="0">
              <a:latin typeface="나눔스퀘어 ExtraBold" pitchFamily="50" charset="-127"/>
              <a:ea typeface="나눔스퀘어 ExtraBold" pitchFamily="50" charset="-127"/>
            </a:rPr>
            <a:t>오래 걸림</a:t>
          </a:r>
        </a:p>
      </dgm:t>
    </dgm:pt>
    <dgm:pt modelId="{4D3C2D79-3354-4506-B695-BA4AD7A026F8}" type="parTrans" cxnId="{B0AE293F-1B1D-4E4E-851C-71AF79A51E02}">
      <dgm:prSet/>
      <dgm:spPr/>
      <dgm:t>
        <a:bodyPr/>
        <a:lstStyle/>
        <a:p>
          <a:pPr latinLnBrk="1"/>
          <a:endParaRPr lang="ko-KR" altLang="en-US"/>
        </a:p>
      </dgm:t>
    </dgm:pt>
    <dgm:pt modelId="{2E35C440-3B48-4764-9EC8-94ED22E723EF}" type="sibTrans" cxnId="{B0AE293F-1B1D-4E4E-851C-71AF79A51E02}">
      <dgm:prSet/>
      <dgm:spPr/>
      <dgm:t>
        <a:bodyPr/>
        <a:lstStyle/>
        <a:p>
          <a:pPr latinLnBrk="1"/>
          <a:endParaRPr lang="ko-KR" altLang="en-US"/>
        </a:p>
      </dgm:t>
    </dgm:pt>
    <dgm:pt modelId="{0EB02393-6185-4BAC-B65D-30E468CA23DC}" type="pres">
      <dgm:prSet presAssocID="{D46D4D61-7431-4F27-897E-9F9121BDCC9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127C00E-0C42-4651-BB4F-7868D154BA66}" type="pres">
      <dgm:prSet presAssocID="{CAF55238-3BD0-47D6-85CC-ED4496FAC18B}" presName="Accent1" presStyleCnt="0"/>
      <dgm:spPr/>
    </dgm:pt>
    <dgm:pt modelId="{6DE03F0A-4516-412C-A915-E0EAE08F1AD1}" type="pres">
      <dgm:prSet presAssocID="{CAF55238-3BD0-47D6-85CC-ED4496FAC18B}" presName="Accent" presStyleLbl="node1" presStyleIdx="0" presStyleCnt="3"/>
      <dgm:spPr>
        <a:solidFill>
          <a:srgbClr val="A9D18E"/>
        </a:solidFill>
      </dgm:spPr>
    </dgm:pt>
    <dgm:pt modelId="{5E2B850B-D533-473B-82AC-8157602CD12A}" type="pres">
      <dgm:prSet presAssocID="{CAF55238-3BD0-47D6-85CC-ED4496FAC18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3B3F6456-F0B3-4450-B22C-67E4D531DDE3}" type="pres">
      <dgm:prSet presAssocID="{20680FC9-CF69-4CC5-B780-F9799B711A39}" presName="Accent2" presStyleCnt="0"/>
      <dgm:spPr/>
    </dgm:pt>
    <dgm:pt modelId="{89319471-88BC-49A5-9C35-3BAB689D0598}" type="pres">
      <dgm:prSet presAssocID="{20680FC9-CF69-4CC5-B780-F9799B711A39}" presName="Accent" presStyleLbl="node1" presStyleIdx="1" presStyleCnt="3"/>
      <dgm:spPr>
        <a:solidFill>
          <a:srgbClr val="548235"/>
        </a:solidFill>
      </dgm:spPr>
    </dgm:pt>
    <dgm:pt modelId="{FFD6D83F-1998-4566-AF28-9E809B52AD91}" type="pres">
      <dgm:prSet presAssocID="{20680FC9-CF69-4CC5-B780-F9799B711A39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3FB2B06D-59BF-4D81-84C6-1D4201405FAF}" type="pres">
      <dgm:prSet presAssocID="{D71E7882-E761-4EBA-A63E-F9AE795140C4}" presName="Accent3" presStyleCnt="0"/>
      <dgm:spPr/>
    </dgm:pt>
    <dgm:pt modelId="{1578065B-295E-496A-8628-7152870B032D}" type="pres">
      <dgm:prSet presAssocID="{D71E7882-E761-4EBA-A63E-F9AE795140C4}" presName="Accent" presStyleLbl="node1" presStyleIdx="2" presStyleCnt="3"/>
      <dgm:spPr>
        <a:solidFill>
          <a:srgbClr val="7C7C7C"/>
        </a:solidFill>
      </dgm:spPr>
    </dgm:pt>
    <dgm:pt modelId="{A6CE6726-06A8-4C60-BE96-283DC7E8049B}" type="pres">
      <dgm:prSet presAssocID="{D71E7882-E761-4EBA-A63E-F9AE795140C4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C5175530-A12A-4B2C-8197-94A8A33026B6}" type="presOf" srcId="{D71E7882-E761-4EBA-A63E-F9AE795140C4}" destId="{A6CE6726-06A8-4C60-BE96-283DC7E8049B}" srcOrd="0" destOrd="0" presId="urn:microsoft.com/office/officeart/2009/layout/CircleArrowProcess"/>
    <dgm:cxn modelId="{B0AE293F-1B1D-4E4E-851C-71AF79A51E02}" srcId="{D46D4D61-7431-4F27-897E-9F9121BDCC94}" destId="{D71E7882-E761-4EBA-A63E-F9AE795140C4}" srcOrd="2" destOrd="0" parTransId="{4D3C2D79-3354-4506-B695-BA4AD7A026F8}" sibTransId="{2E35C440-3B48-4764-9EC8-94ED22E723EF}"/>
    <dgm:cxn modelId="{7CF37C41-E630-4719-A140-86438A5ED238}" srcId="{D46D4D61-7431-4F27-897E-9F9121BDCC94}" destId="{CAF55238-3BD0-47D6-85CC-ED4496FAC18B}" srcOrd="0" destOrd="0" parTransId="{E7732364-6005-4B19-95EE-1D7D731F83C7}" sibTransId="{203EC02D-24F5-432E-847C-6E52409BCBE4}"/>
    <dgm:cxn modelId="{6965CDA1-21C4-4308-AD9C-911585990288}" type="presOf" srcId="{20680FC9-CF69-4CC5-B780-F9799B711A39}" destId="{FFD6D83F-1998-4566-AF28-9E809B52AD91}" srcOrd="0" destOrd="0" presId="urn:microsoft.com/office/officeart/2009/layout/CircleArrowProcess"/>
    <dgm:cxn modelId="{44E31DAD-3341-4169-BB67-140B2042CDC6}" type="presOf" srcId="{D46D4D61-7431-4F27-897E-9F9121BDCC94}" destId="{0EB02393-6185-4BAC-B65D-30E468CA23DC}" srcOrd="0" destOrd="0" presId="urn:microsoft.com/office/officeart/2009/layout/CircleArrowProcess"/>
    <dgm:cxn modelId="{A65538F9-945E-4554-8E14-E94FEB1D524F}" type="presOf" srcId="{CAF55238-3BD0-47D6-85CC-ED4496FAC18B}" destId="{5E2B850B-D533-473B-82AC-8157602CD12A}" srcOrd="0" destOrd="0" presId="urn:microsoft.com/office/officeart/2009/layout/CircleArrowProcess"/>
    <dgm:cxn modelId="{F9767EFE-4F09-4A5A-83CA-D9DB40D5EC58}" srcId="{D46D4D61-7431-4F27-897E-9F9121BDCC94}" destId="{20680FC9-CF69-4CC5-B780-F9799B711A39}" srcOrd="1" destOrd="0" parTransId="{66E06F66-7FFC-4D0A-B5E5-952C5D13E117}" sibTransId="{4AE5C593-5670-48D8-9E32-4BB5324E10A3}"/>
    <dgm:cxn modelId="{C27DEF66-A8C3-4C80-960D-6A6C2906FBAF}" type="presParOf" srcId="{0EB02393-6185-4BAC-B65D-30E468CA23DC}" destId="{9127C00E-0C42-4651-BB4F-7868D154BA66}" srcOrd="0" destOrd="0" presId="urn:microsoft.com/office/officeart/2009/layout/CircleArrowProcess"/>
    <dgm:cxn modelId="{D304E387-B720-4A66-B025-62380853C98D}" type="presParOf" srcId="{9127C00E-0C42-4651-BB4F-7868D154BA66}" destId="{6DE03F0A-4516-412C-A915-E0EAE08F1AD1}" srcOrd="0" destOrd="0" presId="urn:microsoft.com/office/officeart/2009/layout/CircleArrowProcess"/>
    <dgm:cxn modelId="{DA2848EE-A99C-4E50-8161-08B2FD6DBB78}" type="presParOf" srcId="{0EB02393-6185-4BAC-B65D-30E468CA23DC}" destId="{5E2B850B-D533-473B-82AC-8157602CD12A}" srcOrd="1" destOrd="0" presId="urn:microsoft.com/office/officeart/2009/layout/CircleArrowProcess"/>
    <dgm:cxn modelId="{D73F8F4E-48AE-4BD4-B5C4-F7A111A0B0B5}" type="presParOf" srcId="{0EB02393-6185-4BAC-B65D-30E468CA23DC}" destId="{3B3F6456-F0B3-4450-B22C-67E4D531DDE3}" srcOrd="2" destOrd="0" presId="urn:microsoft.com/office/officeart/2009/layout/CircleArrowProcess"/>
    <dgm:cxn modelId="{AD61DC4A-43DB-4D74-A2E9-2D16A0A8AC85}" type="presParOf" srcId="{3B3F6456-F0B3-4450-B22C-67E4D531DDE3}" destId="{89319471-88BC-49A5-9C35-3BAB689D0598}" srcOrd="0" destOrd="0" presId="urn:microsoft.com/office/officeart/2009/layout/CircleArrowProcess"/>
    <dgm:cxn modelId="{706A4D08-CFE8-4DA0-A8F5-40BC2855BD40}" type="presParOf" srcId="{0EB02393-6185-4BAC-B65D-30E468CA23DC}" destId="{FFD6D83F-1998-4566-AF28-9E809B52AD91}" srcOrd="3" destOrd="0" presId="urn:microsoft.com/office/officeart/2009/layout/CircleArrowProcess"/>
    <dgm:cxn modelId="{8F75C973-FD2D-475E-AB7D-58F8FC1AA4C9}" type="presParOf" srcId="{0EB02393-6185-4BAC-B65D-30E468CA23DC}" destId="{3FB2B06D-59BF-4D81-84C6-1D4201405FAF}" srcOrd="4" destOrd="0" presId="urn:microsoft.com/office/officeart/2009/layout/CircleArrowProcess"/>
    <dgm:cxn modelId="{0FB8729E-E48C-4E1C-A76A-A1212BE401EB}" type="presParOf" srcId="{3FB2B06D-59BF-4D81-84C6-1D4201405FAF}" destId="{1578065B-295E-496A-8628-7152870B032D}" srcOrd="0" destOrd="0" presId="urn:microsoft.com/office/officeart/2009/layout/CircleArrowProcess"/>
    <dgm:cxn modelId="{3F598C8E-2050-4314-B7A7-0BE716A7CE78}" type="presParOf" srcId="{0EB02393-6185-4BAC-B65D-30E468CA23DC}" destId="{A6CE6726-06A8-4C60-BE96-283DC7E8049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3E0B90-879F-4601-A200-17321E1302E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2423D4D-3469-4300-B0BF-57A571A69A54}">
      <dgm:prSet phldrT="[텍스트]"/>
      <dgm:spPr>
        <a:solidFill>
          <a:srgbClr val="548235"/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둘레길 탐방하기</a:t>
          </a:r>
          <a:endParaRPr lang="ko-KR" altLang="en-US" dirty="0"/>
        </a:p>
      </dgm:t>
    </dgm:pt>
    <dgm:pt modelId="{C0477DB2-5B42-4A19-A57A-5D49BA4112B2}" type="parTrans" cxnId="{C62800CE-3943-4CE0-A78F-C2397283BC36}">
      <dgm:prSet/>
      <dgm:spPr/>
      <dgm:t>
        <a:bodyPr/>
        <a:lstStyle/>
        <a:p>
          <a:pPr latinLnBrk="1"/>
          <a:endParaRPr lang="ko-KR" altLang="en-US"/>
        </a:p>
      </dgm:t>
    </dgm:pt>
    <dgm:pt modelId="{F358BC0A-5949-4CB7-A0C8-F1C502A04B67}" type="sibTrans" cxnId="{C62800CE-3943-4CE0-A78F-C2397283BC36}">
      <dgm:prSet/>
      <dgm:spPr>
        <a:solidFill>
          <a:srgbClr val="A9D18E"/>
        </a:solidFill>
      </dgm:spPr>
      <dgm:t>
        <a:bodyPr/>
        <a:lstStyle/>
        <a:p>
          <a:pPr latinLnBrk="1"/>
          <a:endParaRPr lang="ko-KR" altLang="en-US"/>
        </a:p>
      </dgm:t>
    </dgm:pt>
    <dgm:pt modelId="{F686B3FB-EC05-4D14-9C06-456F1E305382}">
      <dgm:prSet phldrT="[텍스트]" custT="1"/>
      <dgm:spPr/>
      <dgm:t>
        <a:bodyPr/>
        <a:lstStyle/>
        <a:p>
          <a:pPr latinLnBrk="1"/>
          <a:r>
            <a:rPr lang="ko-KR" altLang="en-US" sz="1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rPr>
            <a:t>하프코스와 풀 코스를 선택할 수 있도록 하였고</a:t>
          </a:r>
          <a:r>
            <a:rPr lang="en-US" altLang="ko-KR" sz="1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rPr>
            <a:t>, </a:t>
          </a:r>
          <a:r>
            <a:rPr lang="ko-KR" altLang="en-US" sz="1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rPr>
            <a:t>각 코스를 선택하면 포토 포인트까지 가는 실제 사진과 간단한 설명이 첨부되어 있음</a:t>
          </a:r>
          <a:endParaRPr lang="ko-KR" altLang="en-US" sz="1500" dirty="0">
            <a:solidFill>
              <a:schemeClr val="tx1"/>
            </a:solidFill>
          </a:endParaRPr>
        </a:p>
      </dgm:t>
    </dgm:pt>
    <dgm:pt modelId="{10107891-ED1C-4464-A320-39DEFF3A00E8}" type="parTrans" cxnId="{3581870A-A060-4173-A93E-728FA66C3F89}">
      <dgm:prSet/>
      <dgm:spPr/>
      <dgm:t>
        <a:bodyPr/>
        <a:lstStyle/>
        <a:p>
          <a:pPr latinLnBrk="1"/>
          <a:endParaRPr lang="ko-KR" altLang="en-US"/>
        </a:p>
      </dgm:t>
    </dgm:pt>
    <dgm:pt modelId="{855AFB87-7EA9-473D-972B-D108613F7C14}" type="sibTrans" cxnId="{3581870A-A060-4173-A93E-728FA66C3F89}">
      <dgm:prSet/>
      <dgm:spPr/>
      <dgm:t>
        <a:bodyPr/>
        <a:lstStyle/>
        <a:p>
          <a:pPr latinLnBrk="1"/>
          <a:endParaRPr lang="ko-KR" altLang="en-US"/>
        </a:p>
      </dgm:t>
    </dgm:pt>
    <dgm:pt modelId="{D0D6F8BE-80CB-48EB-ABA2-39E1E5491535}">
      <dgm:prSet phldrT="[텍스트]"/>
      <dgm:spPr>
        <a:solidFill>
          <a:srgbClr val="385723"/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지도</a:t>
          </a:r>
          <a:endParaRPr lang="ko-KR" altLang="en-US" dirty="0"/>
        </a:p>
      </dgm:t>
    </dgm:pt>
    <dgm:pt modelId="{5666807B-742F-4521-A4B2-AF5DACB56AF5}" type="parTrans" cxnId="{F1C3067C-C50B-48E8-9853-C790345A7124}">
      <dgm:prSet/>
      <dgm:spPr/>
      <dgm:t>
        <a:bodyPr/>
        <a:lstStyle/>
        <a:p>
          <a:pPr latinLnBrk="1"/>
          <a:endParaRPr lang="ko-KR" altLang="en-US"/>
        </a:p>
      </dgm:t>
    </dgm:pt>
    <dgm:pt modelId="{A745D6CB-197D-4F48-9802-85806222E361}" type="sibTrans" cxnId="{F1C3067C-C50B-48E8-9853-C790345A7124}">
      <dgm:prSet/>
      <dgm:spPr>
        <a:solidFill>
          <a:srgbClr val="595959"/>
        </a:solidFill>
      </dgm:spPr>
      <dgm:t>
        <a:bodyPr/>
        <a:lstStyle/>
        <a:p>
          <a:pPr latinLnBrk="1"/>
          <a:endParaRPr lang="ko-KR" altLang="en-US"/>
        </a:p>
      </dgm:t>
    </dgm:pt>
    <dgm:pt modelId="{CF13D275-BEF8-4D5A-86FD-14E289093B34}">
      <dgm:prSet phldrT="[텍스트]" custT="1"/>
      <dgm:spPr/>
      <dgm:t>
        <a:bodyPr/>
        <a:lstStyle/>
        <a:p>
          <a:pPr latinLnBrk="1"/>
          <a:r>
            <a:rPr lang="ko-KR" altLang="en-US" sz="1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rPr>
            <a:t>위도와 경도를 지도에 표시해 현재 자신의 정확한 위치를 알 수 있고 </a:t>
          </a:r>
          <a:r>
            <a:rPr lang="ko-KR" altLang="en-US" sz="1500" dirty="0" err="1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rPr>
            <a:t>어플지도에</a:t>
          </a:r>
          <a:r>
            <a:rPr lang="ko-KR" altLang="en-US" sz="15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rPr>
            <a:t> 표시된 표식을 따라가면서 길을 쉽게 찾을 수 있도록 함</a:t>
          </a:r>
          <a:endParaRPr lang="ko-KR" altLang="en-US" sz="1500" dirty="0">
            <a:solidFill>
              <a:schemeClr val="tx1"/>
            </a:solidFill>
          </a:endParaRPr>
        </a:p>
      </dgm:t>
    </dgm:pt>
    <dgm:pt modelId="{04D667BF-B4D3-4214-88AA-E36C06BD081E}" type="parTrans" cxnId="{D36C2DB6-48AA-4937-A175-97929DF41D2E}">
      <dgm:prSet/>
      <dgm:spPr/>
      <dgm:t>
        <a:bodyPr/>
        <a:lstStyle/>
        <a:p>
          <a:pPr latinLnBrk="1"/>
          <a:endParaRPr lang="ko-KR" altLang="en-US"/>
        </a:p>
      </dgm:t>
    </dgm:pt>
    <dgm:pt modelId="{67FD5B94-7628-4D84-BD44-35D83B2C74E7}" type="sibTrans" cxnId="{D36C2DB6-48AA-4937-A175-97929DF41D2E}">
      <dgm:prSet/>
      <dgm:spPr/>
      <dgm:t>
        <a:bodyPr/>
        <a:lstStyle/>
        <a:p>
          <a:pPr latinLnBrk="1"/>
          <a:endParaRPr lang="ko-KR" altLang="en-US"/>
        </a:p>
      </dgm:t>
    </dgm:pt>
    <dgm:pt modelId="{85BA9390-8AAD-425B-8F76-F6E727373A21}">
      <dgm:prSet phldrT="[텍스트]" custT="1"/>
      <dgm:spPr>
        <a:solidFill>
          <a:srgbClr val="5C722E"/>
        </a:solidFill>
      </dgm:spPr>
      <dgm:t>
        <a:bodyPr/>
        <a:lstStyle/>
        <a:p>
          <a:pPr latinLnBrk="1"/>
          <a:r>
            <a: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둘레길</a:t>
          </a:r>
          <a:endParaRPr lang="en-US" altLang="ko-KR" sz="2000" dirty="0">
            <a:solidFill>
              <a:schemeClr val="bg1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  <a:p>
          <a:pPr latinLnBrk="1"/>
          <a:r>
            <a: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인증 방법</a:t>
          </a:r>
          <a:endParaRPr lang="ko-KR" altLang="en-US" sz="2000" dirty="0"/>
        </a:p>
      </dgm:t>
    </dgm:pt>
    <dgm:pt modelId="{DE2E768E-EA5D-41A9-B040-9B4F514B7CED}" type="parTrans" cxnId="{C058265B-A707-4FB7-8DF1-15C16EED7047}">
      <dgm:prSet/>
      <dgm:spPr/>
      <dgm:t>
        <a:bodyPr/>
        <a:lstStyle/>
        <a:p>
          <a:pPr latinLnBrk="1"/>
          <a:endParaRPr lang="ko-KR" altLang="en-US"/>
        </a:p>
      </dgm:t>
    </dgm:pt>
    <dgm:pt modelId="{F5B46C59-4E8C-4ED2-8D87-8E6D3337282D}" type="sibTrans" cxnId="{C058265B-A707-4FB7-8DF1-15C16EED7047}">
      <dgm:prSet/>
      <dgm:spPr>
        <a:solidFill>
          <a:srgbClr val="548235"/>
        </a:solidFill>
      </dgm:spPr>
      <dgm:t>
        <a:bodyPr/>
        <a:lstStyle/>
        <a:p>
          <a:pPr latinLnBrk="1"/>
          <a:endParaRPr lang="ko-KR" altLang="en-US"/>
        </a:p>
      </dgm:t>
    </dgm:pt>
    <dgm:pt modelId="{119FBCA2-8800-4B56-B2E2-793023FDE8D3}">
      <dgm:prSet phldrT="[텍스트]" custT="1"/>
      <dgm:spPr/>
      <dgm:t>
        <a:bodyPr/>
        <a:lstStyle/>
        <a:p>
          <a:pPr latinLnBrk="1"/>
          <a:r>
            <a: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rPr>
            <a:t>오아시스에 둘레길 탐방 인증서를 제출하는 방법까지  안내해  둘레길 탐방을 완료했지만 인증서를 제출하지 않아 </a:t>
          </a:r>
          <a:r>
            <a:rPr lang="ko-KR" altLang="en-US" sz="150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미이수</a:t>
          </a:r>
          <a:r>
            <a: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rPr>
            <a:t> 되는 일을 방지</a:t>
          </a:r>
          <a:r>
            <a: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rPr>
            <a:t>.</a:t>
          </a:r>
          <a:endParaRPr lang="ko-KR" altLang="en-US" sz="1500" dirty="0"/>
        </a:p>
      </dgm:t>
    </dgm:pt>
    <dgm:pt modelId="{182FB7DE-3B83-402C-B687-BB39587FA2A1}" type="parTrans" cxnId="{8790FA88-A0A4-4986-9AA8-F6424B1EBC3C}">
      <dgm:prSet/>
      <dgm:spPr/>
      <dgm:t>
        <a:bodyPr/>
        <a:lstStyle/>
        <a:p>
          <a:pPr latinLnBrk="1"/>
          <a:endParaRPr lang="ko-KR" altLang="en-US"/>
        </a:p>
      </dgm:t>
    </dgm:pt>
    <dgm:pt modelId="{D097639A-C5AD-4908-9B6D-9018B7EC6098}" type="sibTrans" cxnId="{8790FA88-A0A4-4986-9AA8-F6424B1EBC3C}">
      <dgm:prSet/>
      <dgm:spPr/>
      <dgm:t>
        <a:bodyPr/>
        <a:lstStyle/>
        <a:p>
          <a:pPr latinLnBrk="1"/>
          <a:endParaRPr lang="ko-KR" altLang="en-US"/>
        </a:p>
      </dgm:t>
    </dgm:pt>
    <dgm:pt modelId="{24495F47-4CE8-4D1D-9E45-761846E45125}" type="pres">
      <dgm:prSet presAssocID="{8D3E0B90-879F-4601-A200-17321E1302E3}" presName="Name0" presStyleCnt="0">
        <dgm:presLayoutVars>
          <dgm:chMax/>
          <dgm:chPref/>
          <dgm:dir/>
          <dgm:animLvl val="lvl"/>
        </dgm:presLayoutVars>
      </dgm:prSet>
      <dgm:spPr/>
    </dgm:pt>
    <dgm:pt modelId="{F1EE6CD7-BF4F-45D5-A644-A9697DB7D457}" type="pres">
      <dgm:prSet presAssocID="{C2423D4D-3469-4300-B0BF-57A571A69A54}" presName="composite" presStyleCnt="0"/>
      <dgm:spPr/>
    </dgm:pt>
    <dgm:pt modelId="{E0C559F4-8D58-4DB1-B38A-822A0E976284}" type="pres">
      <dgm:prSet presAssocID="{C2423D4D-3469-4300-B0BF-57A571A69A54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8BCBA2BC-4958-4783-91E4-E1E21D6319D1}" type="pres">
      <dgm:prSet presAssocID="{C2423D4D-3469-4300-B0BF-57A571A69A5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931EB1F-280B-4C3F-B6EE-710EC1A18CA1}" type="pres">
      <dgm:prSet presAssocID="{C2423D4D-3469-4300-B0BF-57A571A69A54}" presName="BalanceSpacing" presStyleCnt="0"/>
      <dgm:spPr/>
    </dgm:pt>
    <dgm:pt modelId="{B1A9E339-D343-46CC-BA47-0F5F3CD72EF7}" type="pres">
      <dgm:prSet presAssocID="{C2423D4D-3469-4300-B0BF-57A571A69A54}" presName="BalanceSpacing1" presStyleCnt="0"/>
      <dgm:spPr/>
    </dgm:pt>
    <dgm:pt modelId="{3C315A61-8C38-4032-BD27-120541D13432}" type="pres">
      <dgm:prSet presAssocID="{F358BC0A-5949-4CB7-A0C8-F1C502A04B67}" presName="Accent1Text" presStyleLbl="node1" presStyleIdx="1" presStyleCnt="6"/>
      <dgm:spPr/>
    </dgm:pt>
    <dgm:pt modelId="{5BEEDDD4-B08A-4D4F-88A0-3E2277468B4C}" type="pres">
      <dgm:prSet presAssocID="{F358BC0A-5949-4CB7-A0C8-F1C502A04B67}" presName="spaceBetweenRectangles" presStyleCnt="0"/>
      <dgm:spPr/>
    </dgm:pt>
    <dgm:pt modelId="{CD60C3E7-C085-4490-B5CF-EAE4B12A6575}" type="pres">
      <dgm:prSet presAssocID="{D0D6F8BE-80CB-48EB-ABA2-39E1E5491535}" presName="composite" presStyleCnt="0"/>
      <dgm:spPr/>
    </dgm:pt>
    <dgm:pt modelId="{51D7A2E6-76EF-4D1B-B1F6-DAF459824AC3}" type="pres">
      <dgm:prSet presAssocID="{D0D6F8BE-80CB-48EB-ABA2-39E1E549153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74D2B51-B8A7-4F4F-BA3A-DE40A62442C6}" type="pres">
      <dgm:prSet presAssocID="{D0D6F8BE-80CB-48EB-ABA2-39E1E549153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F7D3B4B-D031-4746-A109-6CE07F0400E8}" type="pres">
      <dgm:prSet presAssocID="{D0D6F8BE-80CB-48EB-ABA2-39E1E5491535}" presName="BalanceSpacing" presStyleCnt="0"/>
      <dgm:spPr/>
    </dgm:pt>
    <dgm:pt modelId="{C794D8D4-0F83-4E65-BC7C-99CA4A8E128D}" type="pres">
      <dgm:prSet presAssocID="{D0D6F8BE-80CB-48EB-ABA2-39E1E5491535}" presName="BalanceSpacing1" presStyleCnt="0"/>
      <dgm:spPr/>
    </dgm:pt>
    <dgm:pt modelId="{75542C77-34A0-4737-B688-65B9004C46A5}" type="pres">
      <dgm:prSet presAssocID="{A745D6CB-197D-4F48-9802-85806222E361}" presName="Accent1Text" presStyleLbl="node1" presStyleIdx="3" presStyleCnt="6"/>
      <dgm:spPr/>
    </dgm:pt>
    <dgm:pt modelId="{6B5583B8-2C8C-45CD-B3CC-BEA895A42AAC}" type="pres">
      <dgm:prSet presAssocID="{A745D6CB-197D-4F48-9802-85806222E361}" presName="spaceBetweenRectangles" presStyleCnt="0"/>
      <dgm:spPr/>
    </dgm:pt>
    <dgm:pt modelId="{B934F327-4426-4383-97EC-E7DEF3793603}" type="pres">
      <dgm:prSet presAssocID="{85BA9390-8AAD-425B-8F76-F6E727373A21}" presName="composite" presStyleCnt="0"/>
      <dgm:spPr/>
    </dgm:pt>
    <dgm:pt modelId="{19DE61F4-17A3-4AD2-B634-8A74316F66CA}" type="pres">
      <dgm:prSet presAssocID="{85BA9390-8AAD-425B-8F76-F6E727373A2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B31D827-43A3-42E2-8CBC-C0F99D39D2E3}" type="pres">
      <dgm:prSet presAssocID="{85BA9390-8AAD-425B-8F76-F6E727373A2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4814861-C20C-499A-97E0-9DC799F17F84}" type="pres">
      <dgm:prSet presAssocID="{85BA9390-8AAD-425B-8F76-F6E727373A21}" presName="BalanceSpacing" presStyleCnt="0"/>
      <dgm:spPr/>
    </dgm:pt>
    <dgm:pt modelId="{4751371A-15A9-4544-A824-2A6BC71D69B8}" type="pres">
      <dgm:prSet presAssocID="{85BA9390-8AAD-425B-8F76-F6E727373A21}" presName="BalanceSpacing1" presStyleCnt="0"/>
      <dgm:spPr/>
    </dgm:pt>
    <dgm:pt modelId="{02982023-9117-454F-8AC0-804A82519BE4}" type="pres">
      <dgm:prSet presAssocID="{F5B46C59-4E8C-4ED2-8D87-8E6D3337282D}" presName="Accent1Text" presStyleLbl="node1" presStyleIdx="5" presStyleCnt="6"/>
      <dgm:spPr/>
    </dgm:pt>
  </dgm:ptLst>
  <dgm:cxnLst>
    <dgm:cxn modelId="{3581870A-A060-4173-A93E-728FA66C3F89}" srcId="{C2423D4D-3469-4300-B0BF-57A571A69A54}" destId="{F686B3FB-EC05-4D14-9C06-456F1E305382}" srcOrd="0" destOrd="0" parTransId="{10107891-ED1C-4464-A320-39DEFF3A00E8}" sibTransId="{855AFB87-7EA9-473D-972B-D108613F7C14}"/>
    <dgm:cxn modelId="{14575D1A-501C-40AC-B194-3EBF605F9298}" type="presOf" srcId="{F686B3FB-EC05-4D14-9C06-456F1E305382}" destId="{8BCBA2BC-4958-4783-91E4-E1E21D6319D1}" srcOrd="0" destOrd="0" presId="urn:microsoft.com/office/officeart/2008/layout/AlternatingHexagons"/>
    <dgm:cxn modelId="{C058265B-A707-4FB7-8DF1-15C16EED7047}" srcId="{8D3E0B90-879F-4601-A200-17321E1302E3}" destId="{85BA9390-8AAD-425B-8F76-F6E727373A21}" srcOrd="2" destOrd="0" parTransId="{DE2E768E-EA5D-41A9-B040-9B4F514B7CED}" sibTransId="{F5B46C59-4E8C-4ED2-8D87-8E6D3337282D}"/>
    <dgm:cxn modelId="{57702960-439E-4FE8-A4FC-30ED7DE96625}" type="presOf" srcId="{8D3E0B90-879F-4601-A200-17321E1302E3}" destId="{24495F47-4CE8-4D1D-9E45-761846E45125}" srcOrd="0" destOrd="0" presId="urn:microsoft.com/office/officeart/2008/layout/AlternatingHexagons"/>
    <dgm:cxn modelId="{60191446-EADD-416D-958D-9E1684426CD6}" type="presOf" srcId="{A745D6CB-197D-4F48-9802-85806222E361}" destId="{75542C77-34A0-4737-B688-65B9004C46A5}" srcOrd="0" destOrd="0" presId="urn:microsoft.com/office/officeart/2008/layout/AlternatingHexagons"/>
    <dgm:cxn modelId="{DC4B5C55-A474-4FDA-8AAC-EC30A2A79393}" type="presOf" srcId="{119FBCA2-8800-4B56-B2E2-793023FDE8D3}" destId="{7B31D827-43A3-42E2-8CBC-C0F99D39D2E3}" srcOrd="0" destOrd="0" presId="urn:microsoft.com/office/officeart/2008/layout/AlternatingHexagons"/>
    <dgm:cxn modelId="{F1C3067C-C50B-48E8-9853-C790345A7124}" srcId="{8D3E0B90-879F-4601-A200-17321E1302E3}" destId="{D0D6F8BE-80CB-48EB-ABA2-39E1E5491535}" srcOrd="1" destOrd="0" parTransId="{5666807B-742F-4521-A4B2-AF5DACB56AF5}" sibTransId="{A745D6CB-197D-4F48-9802-85806222E361}"/>
    <dgm:cxn modelId="{6166FF80-0D5A-4EA7-AAB7-4915A7A67436}" type="presOf" srcId="{C2423D4D-3469-4300-B0BF-57A571A69A54}" destId="{E0C559F4-8D58-4DB1-B38A-822A0E976284}" srcOrd="0" destOrd="0" presId="urn:microsoft.com/office/officeart/2008/layout/AlternatingHexagons"/>
    <dgm:cxn modelId="{8790FA88-A0A4-4986-9AA8-F6424B1EBC3C}" srcId="{85BA9390-8AAD-425B-8F76-F6E727373A21}" destId="{119FBCA2-8800-4B56-B2E2-793023FDE8D3}" srcOrd="0" destOrd="0" parTransId="{182FB7DE-3B83-402C-B687-BB39587FA2A1}" sibTransId="{D097639A-C5AD-4908-9B6D-9018B7EC6098}"/>
    <dgm:cxn modelId="{6A2E8696-E409-47B1-A431-A3E86944ADB9}" type="presOf" srcId="{D0D6F8BE-80CB-48EB-ABA2-39E1E5491535}" destId="{51D7A2E6-76EF-4D1B-B1F6-DAF459824AC3}" srcOrd="0" destOrd="0" presId="urn:microsoft.com/office/officeart/2008/layout/AlternatingHexagons"/>
    <dgm:cxn modelId="{84B8AC97-C38D-4099-849D-0982825AD0E5}" type="presOf" srcId="{F358BC0A-5949-4CB7-A0C8-F1C502A04B67}" destId="{3C315A61-8C38-4032-BD27-120541D13432}" srcOrd="0" destOrd="0" presId="urn:microsoft.com/office/officeart/2008/layout/AlternatingHexagons"/>
    <dgm:cxn modelId="{4C675D99-9004-46C9-9790-C4EACDDD87FC}" type="presOf" srcId="{CF13D275-BEF8-4D5A-86FD-14E289093B34}" destId="{974D2B51-B8A7-4F4F-BA3A-DE40A62442C6}" srcOrd="0" destOrd="0" presId="urn:microsoft.com/office/officeart/2008/layout/AlternatingHexagons"/>
    <dgm:cxn modelId="{D36C2DB6-48AA-4937-A175-97929DF41D2E}" srcId="{D0D6F8BE-80CB-48EB-ABA2-39E1E5491535}" destId="{CF13D275-BEF8-4D5A-86FD-14E289093B34}" srcOrd="0" destOrd="0" parTransId="{04D667BF-B4D3-4214-88AA-E36C06BD081E}" sibTransId="{67FD5B94-7628-4D84-BD44-35D83B2C74E7}"/>
    <dgm:cxn modelId="{C62800CE-3943-4CE0-A78F-C2397283BC36}" srcId="{8D3E0B90-879F-4601-A200-17321E1302E3}" destId="{C2423D4D-3469-4300-B0BF-57A571A69A54}" srcOrd="0" destOrd="0" parTransId="{C0477DB2-5B42-4A19-A57A-5D49BA4112B2}" sibTransId="{F358BC0A-5949-4CB7-A0C8-F1C502A04B67}"/>
    <dgm:cxn modelId="{7D4093E9-28C6-4A59-BFAC-2AA5A171C1B4}" type="presOf" srcId="{85BA9390-8AAD-425B-8F76-F6E727373A21}" destId="{19DE61F4-17A3-4AD2-B634-8A74316F66CA}" srcOrd="0" destOrd="0" presId="urn:microsoft.com/office/officeart/2008/layout/AlternatingHexagons"/>
    <dgm:cxn modelId="{25111EED-1948-4621-A690-62AA9AB79573}" type="presOf" srcId="{F5B46C59-4E8C-4ED2-8D87-8E6D3337282D}" destId="{02982023-9117-454F-8AC0-804A82519BE4}" srcOrd="0" destOrd="0" presId="urn:microsoft.com/office/officeart/2008/layout/AlternatingHexagons"/>
    <dgm:cxn modelId="{907E17D2-14E7-4618-9E32-0E416A0A6771}" type="presParOf" srcId="{24495F47-4CE8-4D1D-9E45-761846E45125}" destId="{F1EE6CD7-BF4F-45D5-A644-A9697DB7D457}" srcOrd="0" destOrd="0" presId="urn:microsoft.com/office/officeart/2008/layout/AlternatingHexagons"/>
    <dgm:cxn modelId="{4348F64D-8D27-45E2-ABCF-664D4131F1FD}" type="presParOf" srcId="{F1EE6CD7-BF4F-45D5-A644-A9697DB7D457}" destId="{E0C559F4-8D58-4DB1-B38A-822A0E976284}" srcOrd="0" destOrd="0" presId="urn:microsoft.com/office/officeart/2008/layout/AlternatingHexagons"/>
    <dgm:cxn modelId="{B95D3D20-BED5-4863-B6E5-DFF09B79EA8E}" type="presParOf" srcId="{F1EE6CD7-BF4F-45D5-A644-A9697DB7D457}" destId="{8BCBA2BC-4958-4783-91E4-E1E21D6319D1}" srcOrd="1" destOrd="0" presId="urn:microsoft.com/office/officeart/2008/layout/AlternatingHexagons"/>
    <dgm:cxn modelId="{F9BB3F66-F23E-452C-A55F-73AF1535E254}" type="presParOf" srcId="{F1EE6CD7-BF4F-45D5-A644-A9697DB7D457}" destId="{4931EB1F-280B-4C3F-B6EE-710EC1A18CA1}" srcOrd="2" destOrd="0" presId="urn:microsoft.com/office/officeart/2008/layout/AlternatingHexagons"/>
    <dgm:cxn modelId="{62639041-C4CD-4A66-8164-0154A1318245}" type="presParOf" srcId="{F1EE6CD7-BF4F-45D5-A644-A9697DB7D457}" destId="{B1A9E339-D343-46CC-BA47-0F5F3CD72EF7}" srcOrd="3" destOrd="0" presId="urn:microsoft.com/office/officeart/2008/layout/AlternatingHexagons"/>
    <dgm:cxn modelId="{82675983-9904-4D7D-883C-30A01F85EF10}" type="presParOf" srcId="{F1EE6CD7-BF4F-45D5-A644-A9697DB7D457}" destId="{3C315A61-8C38-4032-BD27-120541D13432}" srcOrd="4" destOrd="0" presId="urn:microsoft.com/office/officeart/2008/layout/AlternatingHexagons"/>
    <dgm:cxn modelId="{B4252AB6-9F42-44AB-98E7-F6C60163A1A1}" type="presParOf" srcId="{24495F47-4CE8-4D1D-9E45-761846E45125}" destId="{5BEEDDD4-B08A-4D4F-88A0-3E2277468B4C}" srcOrd="1" destOrd="0" presId="urn:microsoft.com/office/officeart/2008/layout/AlternatingHexagons"/>
    <dgm:cxn modelId="{EF6A07F0-EB65-423B-84C9-4577583481C4}" type="presParOf" srcId="{24495F47-4CE8-4D1D-9E45-761846E45125}" destId="{CD60C3E7-C085-4490-B5CF-EAE4B12A6575}" srcOrd="2" destOrd="0" presId="urn:microsoft.com/office/officeart/2008/layout/AlternatingHexagons"/>
    <dgm:cxn modelId="{3477EB79-B867-4F9C-8274-7E007BD469D5}" type="presParOf" srcId="{CD60C3E7-C085-4490-B5CF-EAE4B12A6575}" destId="{51D7A2E6-76EF-4D1B-B1F6-DAF459824AC3}" srcOrd="0" destOrd="0" presId="urn:microsoft.com/office/officeart/2008/layout/AlternatingHexagons"/>
    <dgm:cxn modelId="{6A4AD4DE-B31A-4645-8F04-BC1B97EFC42D}" type="presParOf" srcId="{CD60C3E7-C085-4490-B5CF-EAE4B12A6575}" destId="{974D2B51-B8A7-4F4F-BA3A-DE40A62442C6}" srcOrd="1" destOrd="0" presId="urn:microsoft.com/office/officeart/2008/layout/AlternatingHexagons"/>
    <dgm:cxn modelId="{9F1E436A-2BCD-4A09-A71F-4440CC09BDBA}" type="presParOf" srcId="{CD60C3E7-C085-4490-B5CF-EAE4B12A6575}" destId="{BF7D3B4B-D031-4746-A109-6CE07F0400E8}" srcOrd="2" destOrd="0" presId="urn:microsoft.com/office/officeart/2008/layout/AlternatingHexagons"/>
    <dgm:cxn modelId="{949FB4EC-8D14-4188-8B52-22D52FEF600B}" type="presParOf" srcId="{CD60C3E7-C085-4490-B5CF-EAE4B12A6575}" destId="{C794D8D4-0F83-4E65-BC7C-99CA4A8E128D}" srcOrd="3" destOrd="0" presId="urn:microsoft.com/office/officeart/2008/layout/AlternatingHexagons"/>
    <dgm:cxn modelId="{0E79C7E2-4CA9-465C-8EF9-E37F0664E20F}" type="presParOf" srcId="{CD60C3E7-C085-4490-B5CF-EAE4B12A6575}" destId="{75542C77-34A0-4737-B688-65B9004C46A5}" srcOrd="4" destOrd="0" presId="urn:microsoft.com/office/officeart/2008/layout/AlternatingHexagons"/>
    <dgm:cxn modelId="{A211EE91-2CB7-407A-8D0F-804C858CF44E}" type="presParOf" srcId="{24495F47-4CE8-4D1D-9E45-761846E45125}" destId="{6B5583B8-2C8C-45CD-B3CC-BEA895A42AAC}" srcOrd="3" destOrd="0" presId="urn:microsoft.com/office/officeart/2008/layout/AlternatingHexagons"/>
    <dgm:cxn modelId="{50792D89-176D-40FF-B832-A8C79FC5726C}" type="presParOf" srcId="{24495F47-4CE8-4D1D-9E45-761846E45125}" destId="{B934F327-4426-4383-97EC-E7DEF3793603}" srcOrd="4" destOrd="0" presId="urn:microsoft.com/office/officeart/2008/layout/AlternatingHexagons"/>
    <dgm:cxn modelId="{3010969B-C092-4297-B6FE-16C653ABD8E4}" type="presParOf" srcId="{B934F327-4426-4383-97EC-E7DEF3793603}" destId="{19DE61F4-17A3-4AD2-B634-8A74316F66CA}" srcOrd="0" destOrd="0" presId="urn:microsoft.com/office/officeart/2008/layout/AlternatingHexagons"/>
    <dgm:cxn modelId="{D6D5B4C7-7A54-4598-8A4C-E9D45DB5A335}" type="presParOf" srcId="{B934F327-4426-4383-97EC-E7DEF3793603}" destId="{7B31D827-43A3-42E2-8CBC-C0F99D39D2E3}" srcOrd="1" destOrd="0" presId="urn:microsoft.com/office/officeart/2008/layout/AlternatingHexagons"/>
    <dgm:cxn modelId="{79AFFC96-BE03-4695-A5CD-216BE1C58809}" type="presParOf" srcId="{B934F327-4426-4383-97EC-E7DEF3793603}" destId="{04814861-C20C-499A-97E0-9DC799F17F84}" srcOrd="2" destOrd="0" presId="urn:microsoft.com/office/officeart/2008/layout/AlternatingHexagons"/>
    <dgm:cxn modelId="{DD5A3C3B-8F90-4889-A790-5DB1235A3DC9}" type="presParOf" srcId="{B934F327-4426-4383-97EC-E7DEF3793603}" destId="{4751371A-15A9-4544-A824-2A6BC71D69B8}" srcOrd="3" destOrd="0" presId="urn:microsoft.com/office/officeart/2008/layout/AlternatingHexagons"/>
    <dgm:cxn modelId="{4037559A-5593-49CC-A16A-E29147D296AF}" type="presParOf" srcId="{B934F327-4426-4383-97EC-E7DEF3793603}" destId="{02982023-9117-454F-8AC0-804A82519BE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03F0A-4516-412C-A915-E0EAE08F1AD1}">
      <dsp:nvSpPr>
        <dsp:cNvPr id="0" name=""/>
        <dsp:cNvSpPr/>
      </dsp:nvSpPr>
      <dsp:spPr>
        <a:xfrm>
          <a:off x="3122127" y="0"/>
          <a:ext cx="2608149" cy="26085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B850B-D533-473B-82AC-8157602CD12A}">
      <dsp:nvSpPr>
        <dsp:cNvPr id="0" name=""/>
        <dsp:cNvSpPr/>
      </dsp:nvSpPr>
      <dsp:spPr>
        <a:xfrm>
          <a:off x="3698614" y="941764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 ExtraBold" pitchFamily="50" charset="-127"/>
              <a:ea typeface="나눔스퀘어 ExtraBold" pitchFamily="50" charset="-127"/>
            </a:rPr>
            <a:t>구체적이지 </a:t>
          </a:r>
          <a:endParaRPr lang="en-US" altLang="ko-KR" sz="1600" kern="1200" dirty="0">
            <a:latin typeface="나눔스퀘어 ExtraBold" pitchFamily="50" charset="-127"/>
            <a:ea typeface="나눔스퀘어 ExtraBold" pitchFamily="50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 ExtraBold" pitchFamily="50" charset="-127"/>
              <a:ea typeface="나눔스퀘어 ExtraBold" pitchFamily="50" charset="-127"/>
            </a:rPr>
            <a:t>않은 둘레길 표식</a:t>
          </a:r>
        </a:p>
      </dsp:txBody>
      <dsp:txXfrm>
        <a:off x="3698614" y="941764"/>
        <a:ext cx="1449298" cy="724475"/>
      </dsp:txXfrm>
    </dsp:sp>
    <dsp:sp modelId="{89319471-88BC-49A5-9C35-3BAB689D0598}">
      <dsp:nvSpPr>
        <dsp:cNvPr id="0" name=""/>
        <dsp:cNvSpPr/>
      </dsp:nvSpPr>
      <dsp:spPr>
        <a:xfrm>
          <a:off x="2397723" y="1498803"/>
          <a:ext cx="2608149" cy="26085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5482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6D83F-1998-4566-AF28-9E809B52AD91}">
      <dsp:nvSpPr>
        <dsp:cNvPr id="0" name=""/>
        <dsp:cNvSpPr/>
      </dsp:nvSpPr>
      <dsp:spPr>
        <a:xfrm>
          <a:off x="2977148" y="2449237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 ExtraBold" pitchFamily="50" charset="-127"/>
              <a:ea typeface="나눔스퀘어 ExtraBold" pitchFamily="50" charset="-127"/>
            </a:rPr>
            <a:t>길을 헤맴</a:t>
          </a:r>
        </a:p>
      </dsp:txBody>
      <dsp:txXfrm>
        <a:off x="2977148" y="2449237"/>
        <a:ext cx="1449298" cy="724475"/>
      </dsp:txXfrm>
    </dsp:sp>
    <dsp:sp modelId="{1578065B-295E-496A-8628-7152870B032D}">
      <dsp:nvSpPr>
        <dsp:cNvPr id="0" name=""/>
        <dsp:cNvSpPr/>
      </dsp:nvSpPr>
      <dsp:spPr>
        <a:xfrm>
          <a:off x="3307759" y="3176964"/>
          <a:ext cx="2240804" cy="2241702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7C7C7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E6726-06A8-4C60-BE96-283DC7E8049B}">
      <dsp:nvSpPr>
        <dsp:cNvPr id="0" name=""/>
        <dsp:cNvSpPr/>
      </dsp:nvSpPr>
      <dsp:spPr>
        <a:xfrm>
          <a:off x="3702042" y="3958878"/>
          <a:ext cx="1449298" cy="72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 ExtraBold" pitchFamily="50" charset="-127"/>
              <a:ea typeface="나눔스퀘어 ExtraBold" pitchFamily="50" charset="-127"/>
            </a:rPr>
            <a:t>시간이 </a:t>
          </a:r>
          <a:endParaRPr lang="en-US" altLang="ko-KR" sz="1600" kern="1200" dirty="0">
            <a:latin typeface="나눔스퀘어 ExtraBold" pitchFamily="50" charset="-127"/>
            <a:ea typeface="나눔스퀘어 ExtraBold" pitchFamily="50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스퀘어 ExtraBold" pitchFamily="50" charset="-127"/>
              <a:ea typeface="나눔스퀘어 ExtraBold" pitchFamily="50" charset="-127"/>
            </a:rPr>
            <a:t>오래 걸림</a:t>
          </a:r>
        </a:p>
      </dsp:txBody>
      <dsp:txXfrm>
        <a:off x="3702042" y="3958878"/>
        <a:ext cx="1449298" cy="72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559F4-8D58-4DB1-B38A-822A0E976284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5482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둘레길 탐방하기</a:t>
          </a:r>
          <a:endParaRPr lang="ko-KR" altLang="en-US" sz="2200" kern="1200" dirty="0"/>
        </a:p>
      </dsp:txBody>
      <dsp:txXfrm rot="-5400000">
        <a:off x="3909687" y="313106"/>
        <a:ext cx="1202866" cy="1382606"/>
      </dsp:txXfrm>
    </dsp:sp>
    <dsp:sp modelId="{8BCBA2BC-4958-4783-91E4-E1E21D6319D1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rPr>
            <a:t>하프코스와 풀 코스를 선택할 수 있도록 하였고</a:t>
          </a:r>
          <a:r>
            <a:rPr lang="en-US" altLang="ko-KR" sz="15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rPr>
            <a:t>, </a:t>
          </a:r>
          <a:r>
            <a:rPr lang="ko-KR" altLang="en-US" sz="15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rPr>
            <a:t>각 코스를 선택하면 포토 포인트까지 가는 실제 사진과 간단한 설명이 첨부되어 있음</a:t>
          </a:r>
          <a:endParaRPr lang="ko-KR" altLang="en-US" sz="1500" kern="1200" dirty="0">
            <a:solidFill>
              <a:schemeClr val="tx1"/>
            </a:solidFill>
          </a:endParaRPr>
        </a:p>
      </dsp:txBody>
      <dsp:txXfrm>
        <a:off x="5437901" y="401821"/>
        <a:ext cx="2241629" cy="1205177"/>
      </dsp:txXfrm>
    </dsp:sp>
    <dsp:sp modelId="{3C315A61-8C38-4032-BD27-120541D13432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A9D1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 rot="-5400000">
        <a:off x="2022380" y="313106"/>
        <a:ext cx="1202866" cy="1382606"/>
      </dsp:txXfrm>
    </dsp:sp>
    <dsp:sp modelId="{51D7A2E6-76EF-4D1B-B1F6-DAF459824AC3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38572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지도</a:t>
          </a:r>
          <a:endParaRPr lang="ko-KR" altLang="en-US" sz="2200" kern="1200" dirty="0"/>
        </a:p>
      </dsp:txBody>
      <dsp:txXfrm rot="-5400000">
        <a:off x="2962418" y="2018030"/>
        <a:ext cx="1202866" cy="1382606"/>
      </dsp:txXfrm>
    </dsp:sp>
    <dsp:sp modelId="{974D2B51-B8A7-4F4F-BA3A-DE40A62442C6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rPr>
            <a:t>위도와 경도를 지도에 표시해 현재 자신의 정확한 위치를 알 수 있고 </a:t>
          </a:r>
          <a:r>
            <a:rPr lang="ko-KR" altLang="en-US" sz="1500" kern="1200" dirty="0" err="1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rPr>
            <a:t>어플지도에</a:t>
          </a:r>
          <a:r>
            <a:rPr lang="ko-KR" altLang="en-US" sz="1500" kern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rPr>
            <a:t> 표시된 표식을 따라가면서 길을 쉽게 찾을 수 있도록 함</a:t>
          </a:r>
          <a:endParaRPr lang="ko-KR" altLang="en-US" sz="1500" kern="1200" dirty="0">
            <a:solidFill>
              <a:schemeClr val="tx1"/>
            </a:solidFill>
          </a:endParaRPr>
        </a:p>
      </dsp:txBody>
      <dsp:txXfrm>
        <a:off x="448468" y="2106744"/>
        <a:ext cx="2169318" cy="1205177"/>
      </dsp:txXfrm>
    </dsp:sp>
    <dsp:sp modelId="{75542C77-34A0-4737-B688-65B9004C46A5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59595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 rot="-5400000">
        <a:off x="4849725" y="2018030"/>
        <a:ext cx="1202866" cy="1382606"/>
      </dsp:txXfrm>
    </dsp:sp>
    <dsp:sp modelId="{19DE61F4-17A3-4AD2-B634-8A74316F66CA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5C72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둘레길</a:t>
          </a:r>
          <a:endParaRPr lang="en-US" altLang="ko-KR" sz="2000" kern="1200" dirty="0">
            <a:solidFill>
              <a:schemeClr val="bg1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rPr>
            <a:t>인증 방법</a:t>
          </a:r>
          <a:endParaRPr lang="ko-KR" altLang="en-US" sz="2000" kern="1200" dirty="0"/>
        </a:p>
      </dsp:txBody>
      <dsp:txXfrm rot="-5400000">
        <a:off x="3909687" y="3722953"/>
        <a:ext cx="1202866" cy="1382606"/>
      </dsp:txXfrm>
    </dsp:sp>
    <dsp:sp modelId="{7B31D827-43A3-42E2-8CBC-C0F99D39D2E3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오아시스에 둘레길 탐방 인증서를 제출하는 방법까지  안내해  둘레길 탐방을 완료했지만 인증서를 제출하지 않아 </a:t>
          </a:r>
          <a:r>
            <a:rPr lang="ko-KR" altLang="en-US" sz="1500" kern="1200" dirty="0" err="1">
              <a:latin typeface="나눔스퀘어" panose="020B0600000101010101" pitchFamily="50" charset="-127"/>
              <a:ea typeface="나눔스퀘어" panose="020B0600000101010101" pitchFamily="50" charset="-127"/>
            </a:rPr>
            <a:t>미이수</a:t>
          </a:r>
          <a:r>
            <a:rPr lang="ko-KR" altLang="en-US" sz="15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 되는 일을 방지</a:t>
          </a:r>
          <a:r>
            <a:rPr lang="en-US" altLang="ko-KR" sz="1500" kern="1200" dirty="0">
              <a:latin typeface="나눔스퀘어" panose="020B0600000101010101" pitchFamily="50" charset="-127"/>
              <a:ea typeface="나눔스퀘어" panose="020B0600000101010101" pitchFamily="50" charset="-127"/>
            </a:rPr>
            <a:t>.</a:t>
          </a:r>
          <a:endParaRPr lang="ko-KR" altLang="en-US" sz="1500" kern="1200" dirty="0"/>
        </a:p>
      </dsp:txBody>
      <dsp:txXfrm>
        <a:off x="5437901" y="3811668"/>
        <a:ext cx="2241629" cy="1205177"/>
      </dsp:txXfrm>
    </dsp:sp>
    <dsp:sp modelId="{02982023-9117-454F-8AC0-804A82519BE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54823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F82-568A-40BC-90CC-F9B38144C41E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01F-8FA2-4E0C-8DF3-D9F2A6F28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F82-568A-40BC-90CC-F9B38144C41E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01F-8FA2-4E0C-8DF3-D9F2A6F28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3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F82-568A-40BC-90CC-F9B38144C41E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01F-8FA2-4E0C-8DF3-D9F2A6F28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2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F82-568A-40BC-90CC-F9B38144C41E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01F-8FA2-4E0C-8DF3-D9F2A6F28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2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F82-568A-40BC-90CC-F9B38144C41E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01F-8FA2-4E0C-8DF3-D9F2A6F28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60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F82-568A-40BC-90CC-F9B38144C41E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01F-8FA2-4E0C-8DF3-D9F2A6F28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9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F82-568A-40BC-90CC-F9B38144C41E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01F-8FA2-4E0C-8DF3-D9F2A6F28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1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F82-568A-40BC-90CC-F9B38144C41E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01F-8FA2-4E0C-8DF3-D9F2A6F28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6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F82-568A-40BC-90CC-F9B38144C41E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01F-8FA2-4E0C-8DF3-D9F2A6F28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8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F82-568A-40BC-90CC-F9B38144C41E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01F-8FA2-4E0C-8DF3-D9F2A6F28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1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0F82-568A-40BC-90CC-F9B38144C41E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D01F-8FA2-4E0C-8DF3-D9F2A6F28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35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0F82-568A-40BC-90CC-F9B38144C41E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D01F-8FA2-4E0C-8DF3-D9F2A6F28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95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16200000">
            <a:off x="10654092" y="-200222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rot="16200000">
            <a:off x="10654092" y="-1061090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6200000">
            <a:off x="9917446" y="-637053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12136901" y="704645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6200000">
            <a:off x="12136901" y="-1029423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12136901" y="-162461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6200000">
            <a:off x="10658297" y="2377981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6200000">
            <a:off x="9912092" y="2813767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6200000">
            <a:off x="12136901" y="1557436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6200000">
            <a:off x="7710414" y="1523229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6200000">
            <a:off x="7666418" y="673899"/>
            <a:ext cx="857590" cy="739302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6200000">
            <a:off x="8431748" y="1095638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16200000">
            <a:off x="8432832" y="258172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16200000">
            <a:off x="9156868" y="2382023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16200000">
            <a:off x="9170272" y="674163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16200000">
            <a:off x="9162494" y="1527950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 rot="16200000">
            <a:off x="9174922" y="-189208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 rot="5400000">
            <a:off x="12136901" y="1124477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11456743" y="-1557390"/>
            <a:ext cx="739302" cy="5168817"/>
            <a:chOff x="10726824" y="-455141"/>
            <a:chExt cx="739302" cy="5168817"/>
          </a:xfrm>
        </p:grpSpPr>
        <p:sp>
          <p:nvSpPr>
            <p:cNvPr id="4" name="이등변 삼각형 3"/>
            <p:cNvSpPr/>
            <p:nvPr/>
          </p:nvSpPr>
          <p:spPr>
            <a:xfrm rot="16200000">
              <a:off x="10667680" y="471108"/>
              <a:ext cx="857590" cy="739302"/>
            </a:xfrm>
            <a:prstGeom prst="triangle">
              <a:avLst/>
            </a:prstGeom>
            <a:solidFill>
              <a:srgbClr val="456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 rot="16200000">
              <a:off x="10667680" y="1344264"/>
              <a:ext cx="857590" cy="739302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6200000">
              <a:off x="10667680" y="-395997"/>
              <a:ext cx="857590" cy="73930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10667680" y="3915230"/>
              <a:ext cx="857590" cy="739302"/>
            </a:xfrm>
            <a:prstGeom prst="triangle">
              <a:avLst/>
            </a:prstGeom>
            <a:solidFill>
              <a:srgbClr val="456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6200000">
              <a:off x="10667680" y="3048124"/>
              <a:ext cx="857590" cy="739302"/>
            </a:xfrm>
            <a:prstGeom prst="triangle">
              <a:avLst/>
            </a:prstGeom>
            <a:solidFill>
              <a:srgbClr val="456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10667680" y="1774622"/>
              <a:ext cx="857590" cy="739302"/>
            </a:xfrm>
            <a:prstGeom prst="triangle">
              <a:avLst/>
            </a:prstGeom>
            <a:solidFill>
              <a:srgbClr val="456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 rot="5400000">
              <a:off x="10667680" y="2628100"/>
              <a:ext cx="857590" cy="739302"/>
            </a:xfrm>
            <a:prstGeom prst="triangle">
              <a:avLst/>
            </a:prstGeom>
            <a:solidFill>
              <a:srgbClr val="456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이등변 삼각형 48"/>
          <p:cNvSpPr/>
          <p:nvPr/>
        </p:nvSpPr>
        <p:spPr>
          <a:xfrm rot="5400000">
            <a:off x="10654092" y="1088285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5400000">
            <a:off x="10658297" y="228573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 rot="5400000">
            <a:off x="10651394" y="1953228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rot="5400000">
            <a:off x="9916443" y="-207571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 rot="5400000">
            <a:off x="9905189" y="1524433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16200000">
            <a:off x="6971792" y="2821525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16200000">
            <a:off x="7700249" y="4107143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16200000">
            <a:off x="7692693" y="2407742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 rot="16200000">
            <a:off x="7693679" y="3243969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/>
          <p:cNvSpPr/>
          <p:nvPr/>
        </p:nvSpPr>
        <p:spPr>
          <a:xfrm rot="5400000">
            <a:off x="8432869" y="3242562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/>
          <p:cNvSpPr/>
          <p:nvPr/>
        </p:nvSpPr>
        <p:spPr>
          <a:xfrm rot="16200000">
            <a:off x="8444597" y="-1470054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16200000">
            <a:off x="6227128" y="667344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16200000">
            <a:off x="6960946" y="246438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/>
          <p:cNvSpPr/>
          <p:nvPr/>
        </p:nvSpPr>
        <p:spPr>
          <a:xfrm rot="16200000">
            <a:off x="6954579" y="-610331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/>
          <p:cNvSpPr/>
          <p:nvPr/>
        </p:nvSpPr>
        <p:spPr>
          <a:xfrm rot="16200000">
            <a:off x="7696099" y="-188560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/>
          <p:cNvSpPr/>
          <p:nvPr/>
        </p:nvSpPr>
        <p:spPr>
          <a:xfrm rot="16200000">
            <a:off x="7705295" y="675784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/>
          <p:cNvSpPr/>
          <p:nvPr/>
        </p:nvSpPr>
        <p:spPr>
          <a:xfrm rot="16200000">
            <a:off x="7695801" y="-1044731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이등변 삼각형 69"/>
          <p:cNvSpPr/>
          <p:nvPr/>
        </p:nvSpPr>
        <p:spPr>
          <a:xfrm rot="5400000">
            <a:off x="8440938" y="-1041259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5400000">
            <a:off x="8434693" y="687810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/>
          <p:cNvSpPr/>
          <p:nvPr/>
        </p:nvSpPr>
        <p:spPr>
          <a:xfrm rot="16200000">
            <a:off x="5479156" y="1956177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 rot="16200000">
            <a:off x="6222106" y="1526697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>
            <a:off x="6224577" y="2384973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/>
          <p:cNvSpPr/>
          <p:nvPr/>
        </p:nvSpPr>
        <p:spPr>
          <a:xfrm rot="16200000">
            <a:off x="9179797" y="-1050057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 rot="16200000">
            <a:off x="8440639" y="-611342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/>
          <p:cNvSpPr/>
          <p:nvPr/>
        </p:nvSpPr>
        <p:spPr>
          <a:xfrm rot="5400000">
            <a:off x="9180394" y="-620467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5400000">
            <a:off x="9917446" y="-1062589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16200000">
            <a:off x="4744802" y="-178398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rot="16200000">
            <a:off x="5484105" y="-610331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/>
          <p:cNvSpPr/>
          <p:nvPr/>
        </p:nvSpPr>
        <p:spPr>
          <a:xfrm rot="16200000">
            <a:off x="5484644" y="250943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16200000">
            <a:off x="4005564" y="1102694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>
            <a:off x="4739310" y="673709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/>
          <p:cNvSpPr/>
          <p:nvPr/>
        </p:nvSpPr>
        <p:spPr>
          <a:xfrm rot="16200000">
            <a:off x="4740003" y="1530322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/>
          <p:cNvSpPr/>
          <p:nvPr/>
        </p:nvSpPr>
        <p:spPr>
          <a:xfrm rot="19800000">
            <a:off x="5296370" y="563740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/>
          <p:cNvSpPr/>
          <p:nvPr/>
        </p:nvSpPr>
        <p:spPr>
          <a:xfrm rot="19800000">
            <a:off x="6046454" y="992194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/>
          <p:cNvSpPr/>
          <p:nvPr/>
        </p:nvSpPr>
        <p:spPr>
          <a:xfrm rot="19800000">
            <a:off x="5294467" y="1427531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19800000">
            <a:off x="6780555" y="570836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/>
          <p:cNvSpPr/>
          <p:nvPr/>
        </p:nvSpPr>
        <p:spPr>
          <a:xfrm rot="19800000">
            <a:off x="7519359" y="998108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이등변 삼각형 93"/>
          <p:cNvSpPr/>
          <p:nvPr/>
        </p:nvSpPr>
        <p:spPr>
          <a:xfrm rot="19800000">
            <a:off x="6777293" y="1418929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/>
          <p:cNvSpPr/>
          <p:nvPr/>
        </p:nvSpPr>
        <p:spPr>
          <a:xfrm rot="19800000">
            <a:off x="6037649" y="-721010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이등변 삼각형 96"/>
          <p:cNvSpPr/>
          <p:nvPr/>
        </p:nvSpPr>
        <p:spPr>
          <a:xfrm rot="19800000">
            <a:off x="6775757" y="-287609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/>
          <p:cNvSpPr/>
          <p:nvPr/>
        </p:nvSpPr>
        <p:spPr>
          <a:xfrm rot="19800000">
            <a:off x="6035031" y="135500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rot="19800000">
            <a:off x="8252464" y="1419911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이등변 삼각형 100"/>
          <p:cNvSpPr/>
          <p:nvPr/>
        </p:nvSpPr>
        <p:spPr>
          <a:xfrm rot="19800000">
            <a:off x="8983592" y="1841928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이등변 삼각형 101"/>
          <p:cNvSpPr/>
          <p:nvPr/>
        </p:nvSpPr>
        <p:spPr>
          <a:xfrm rot="19800000">
            <a:off x="8246426" y="2272251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7488" y="3445803"/>
            <a:ext cx="4408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둘레길의</a:t>
            </a:r>
            <a:r>
              <a:rPr lang="ko-KR" altLang="en-US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모든 것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455688" y="5043239"/>
            <a:ext cx="25651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400" dirty="0">
                <a:solidFill>
                  <a:srgbClr val="A9D18E"/>
                </a:solidFill>
              </a:rPr>
              <a:t>MADE BY </a:t>
            </a:r>
            <a:r>
              <a:rPr lang="ko-KR" altLang="en-US" sz="2400" dirty="0">
                <a:solidFill>
                  <a:srgbClr val="A9D18E"/>
                </a:solidFill>
              </a:rPr>
              <a:t>김용현</a:t>
            </a:r>
            <a:endParaRPr lang="en-US" altLang="ko-KR" sz="2400" dirty="0">
              <a:solidFill>
                <a:srgbClr val="A9D18E"/>
              </a:solidFill>
            </a:endParaRPr>
          </a:p>
          <a:p>
            <a:r>
              <a:rPr lang="ko-KR" altLang="en-US" sz="2400" dirty="0">
                <a:solidFill>
                  <a:srgbClr val="A9D18E"/>
                </a:solidFill>
              </a:rPr>
              <a:t>                   김미주</a:t>
            </a:r>
            <a:endParaRPr lang="en-US" altLang="ko-KR" sz="2400" dirty="0">
              <a:solidFill>
                <a:srgbClr val="A9D18E"/>
              </a:solidFill>
            </a:endParaRPr>
          </a:p>
          <a:p>
            <a:r>
              <a:rPr lang="ko-KR" altLang="en-US" sz="2400" dirty="0">
                <a:solidFill>
                  <a:srgbClr val="A9D18E"/>
                </a:solidFill>
              </a:rPr>
              <a:t>                   이유리</a:t>
            </a:r>
            <a:endParaRPr lang="en-US" altLang="ko-KR" sz="2400" dirty="0">
              <a:solidFill>
                <a:srgbClr val="A9D18E"/>
              </a:solidFill>
            </a:endParaRPr>
          </a:p>
          <a:p>
            <a:r>
              <a:rPr lang="ko-KR" altLang="en-US" sz="2400" dirty="0">
                <a:solidFill>
                  <a:srgbClr val="A9D18E"/>
                </a:solidFill>
              </a:rPr>
              <a:t>                   이지연</a:t>
            </a:r>
          </a:p>
        </p:txBody>
      </p:sp>
    </p:spTree>
    <p:extLst>
      <p:ext uri="{BB962C8B-B14F-4D97-AF65-F5344CB8AC3E}">
        <p14:creationId xmlns:p14="http://schemas.microsoft.com/office/powerpoint/2010/main" val="2324190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16200000">
            <a:off x="10654092" y="-200222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rot="16200000">
            <a:off x="10654092" y="-1061090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6200000">
            <a:off x="9917446" y="-637053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12136901" y="704645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6200000">
            <a:off x="12136901" y="-1029423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12136901" y="-162461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6200000">
            <a:off x="10658297" y="2377981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6200000">
            <a:off x="9912092" y="2813767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6200000">
            <a:off x="12136901" y="1557436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6200000">
            <a:off x="7710414" y="1523229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6200000">
            <a:off x="7666418" y="673899"/>
            <a:ext cx="857590" cy="739302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6200000">
            <a:off x="8431748" y="1095638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16200000">
            <a:off x="8432832" y="258172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16200000">
            <a:off x="9156868" y="2382023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16200000">
            <a:off x="9170272" y="674163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16200000">
            <a:off x="9162494" y="1527950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 rot="16200000">
            <a:off x="9174922" y="-189208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 rot="5400000">
            <a:off x="12136901" y="1124477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11456743" y="-1557390"/>
            <a:ext cx="739302" cy="5168817"/>
            <a:chOff x="10726824" y="-455141"/>
            <a:chExt cx="739302" cy="5168817"/>
          </a:xfrm>
        </p:grpSpPr>
        <p:sp>
          <p:nvSpPr>
            <p:cNvPr id="4" name="이등변 삼각형 3"/>
            <p:cNvSpPr/>
            <p:nvPr/>
          </p:nvSpPr>
          <p:spPr>
            <a:xfrm rot="16200000">
              <a:off x="10667680" y="471108"/>
              <a:ext cx="857590" cy="739302"/>
            </a:xfrm>
            <a:prstGeom prst="triangle">
              <a:avLst/>
            </a:prstGeom>
            <a:solidFill>
              <a:srgbClr val="456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 rot="16200000">
              <a:off x="10667680" y="1344264"/>
              <a:ext cx="857590" cy="739302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6200000">
              <a:off x="10667680" y="-395997"/>
              <a:ext cx="857590" cy="73930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10667680" y="3915230"/>
              <a:ext cx="857590" cy="739302"/>
            </a:xfrm>
            <a:prstGeom prst="triangle">
              <a:avLst/>
            </a:prstGeom>
            <a:solidFill>
              <a:srgbClr val="456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6200000">
              <a:off x="10667680" y="3048124"/>
              <a:ext cx="857590" cy="739302"/>
            </a:xfrm>
            <a:prstGeom prst="triangle">
              <a:avLst/>
            </a:prstGeom>
            <a:solidFill>
              <a:srgbClr val="456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10667680" y="1774622"/>
              <a:ext cx="857590" cy="739302"/>
            </a:xfrm>
            <a:prstGeom prst="triangle">
              <a:avLst/>
            </a:prstGeom>
            <a:solidFill>
              <a:srgbClr val="456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 rot="5400000">
              <a:off x="10667680" y="2628100"/>
              <a:ext cx="857590" cy="739302"/>
            </a:xfrm>
            <a:prstGeom prst="triangle">
              <a:avLst/>
            </a:prstGeom>
            <a:solidFill>
              <a:srgbClr val="456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이등변 삼각형 48"/>
          <p:cNvSpPr/>
          <p:nvPr/>
        </p:nvSpPr>
        <p:spPr>
          <a:xfrm rot="5400000">
            <a:off x="10654092" y="1088285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5400000">
            <a:off x="10658297" y="228573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 rot="5400000">
            <a:off x="10651394" y="1953228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rot="5400000">
            <a:off x="9916443" y="-207571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 rot="5400000">
            <a:off x="9905189" y="1524433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16200000">
            <a:off x="7692693" y="2407742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/>
          <p:cNvSpPr/>
          <p:nvPr/>
        </p:nvSpPr>
        <p:spPr>
          <a:xfrm rot="16200000">
            <a:off x="8444597" y="-1470054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16200000">
            <a:off x="6960946" y="246438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/>
          <p:cNvSpPr/>
          <p:nvPr/>
        </p:nvSpPr>
        <p:spPr>
          <a:xfrm rot="16200000">
            <a:off x="6954579" y="-610331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/>
          <p:cNvSpPr/>
          <p:nvPr/>
        </p:nvSpPr>
        <p:spPr>
          <a:xfrm rot="16200000">
            <a:off x="7696099" y="-188560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/>
          <p:cNvSpPr/>
          <p:nvPr/>
        </p:nvSpPr>
        <p:spPr>
          <a:xfrm rot="16200000">
            <a:off x="7705295" y="675784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/>
          <p:cNvSpPr/>
          <p:nvPr/>
        </p:nvSpPr>
        <p:spPr>
          <a:xfrm rot="16200000">
            <a:off x="7695801" y="-1044731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이등변 삼각형 69"/>
          <p:cNvSpPr/>
          <p:nvPr/>
        </p:nvSpPr>
        <p:spPr>
          <a:xfrm rot="5400000">
            <a:off x="8440938" y="-1041259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5400000">
            <a:off x="8434693" y="687810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/>
          <p:cNvSpPr/>
          <p:nvPr/>
        </p:nvSpPr>
        <p:spPr>
          <a:xfrm rot="16200000">
            <a:off x="9179797" y="-1050057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 rot="16200000">
            <a:off x="8440639" y="-611342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/>
          <p:cNvSpPr/>
          <p:nvPr/>
        </p:nvSpPr>
        <p:spPr>
          <a:xfrm rot="5400000">
            <a:off x="9180394" y="-620467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5400000">
            <a:off x="9917446" y="-1062589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16200000">
            <a:off x="4744802" y="-178398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rot="16200000">
            <a:off x="5484105" y="-610331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/>
          <p:cNvSpPr/>
          <p:nvPr/>
        </p:nvSpPr>
        <p:spPr>
          <a:xfrm rot="16200000">
            <a:off x="5484644" y="250943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/>
          <p:cNvSpPr/>
          <p:nvPr/>
        </p:nvSpPr>
        <p:spPr>
          <a:xfrm rot="19800000">
            <a:off x="5296370" y="563740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19800000">
            <a:off x="6780555" y="570836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/>
          <p:cNvSpPr/>
          <p:nvPr/>
        </p:nvSpPr>
        <p:spPr>
          <a:xfrm rot="19800000">
            <a:off x="7519359" y="998108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/>
          <p:cNvSpPr/>
          <p:nvPr/>
        </p:nvSpPr>
        <p:spPr>
          <a:xfrm rot="19800000">
            <a:off x="6037649" y="-721010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이등변 삼각형 96"/>
          <p:cNvSpPr/>
          <p:nvPr/>
        </p:nvSpPr>
        <p:spPr>
          <a:xfrm rot="19800000">
            <a:off x="6775757" y="-287609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/>
          <p:cNvSpPr/>
          <p:nvPr/>
        </p:nvSpPr>
        <p:spPr>
          <a:xfrm rot="19800000">
            <a:off x="6035031" y="135500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rot="19800000">
            <a:off x="8252464" y="1419911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이등변 삼각형 100"/>
          <p:cNvSpPr/>
          <p:nvPr/>
        </p:nvSpPr>
        <p:spPr>
          <a:xfrm rot="19800000">
            <a:off x="8983592" y="1841928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이등변 삼각형 101"/>
          <p:cNvSpPr/>
          <p:nvPr/>
        </p:nvSpPr>
        <p:spPr>
          <a:xfrm rot="19800000">
            <a:off x="8246426" y="2272251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6455" y="536762"/>
            <a:ext cx="2023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48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02253" y="1855979"/>
            <a:ext cx="5105400" cy="711200"/>
            <a:chOff x="979114" y="1970796"/>
            <a:chExt cx="5105400" cy="711200"/>
          </a:xfrm>
        </p:grpSpPr>
        <p:sp>
          <p:nvSpPr>
            <p:cNvPr id="74" name="직사각형 73"/>
            <p:cNvSpPr/>
            <p:nvPr/>
          </p:nvSpPr>
          <p:spPr>
            <a:xfrm>
              <a:off x="979114" y="1970796"/>
              <a:ext cx="5105400" cy="71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나눔스퀘어 ExtraBold" pitchFamily="50" charset="-127"/>
                  <a:ea typeface="나눔스퀘어 ExtraBold" pitchFamily="50" charset="-127"/>
                </a:rPr>
                <a:t>만들게 된 계기</a:t>
              </a:r>
            </a:p>
          </p:txBody>
        </p:sp>
        <p:sp>
          <p:nvSpPr>
            <p:cNvPr id="78" name="오각형 77"/>
            <p:cNvSpPr/>
            <p:nvPr/>
          </p:nvSpPr>
          <p:spPr>
            <a:xfrm>
              <a:off x="979114" y="1970796"/>
              <a:ext cx="855134" cy="711200"/>
            </a:xfrm>
            <a:prstGeom prst="homePlate">
              <a:avLst>
                <a:gd name="adj" fmla="val 33333"/>
              </a:avLst>
            </a:prstGeom>
            <a:solidFill>
              <a:srgbClr val="638A3C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latin typeface="나눔스퀘어" pitchFamily="50" charset="-127"/>
                  <a:ea typeface="나눔스퀘어" pitchFamily="50" charset="-127"/>
                </a:rPr>
                <a:t>1</a:t>
              </a:r>
              <a:endParaRPr lang="ko-KR" altLang="en-US" sz="4000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808039" y="3176427"/>
            <a:ext cx="5105400" cy="711200"/>
            <a:chOff x="979114" y="1970796"/>
            <a:chExt cx="5105400" cy="711200"/>
          </a:xfrm>
        </p:grpSpPr>
        <p:sp>
          <p:nvSpPr>
            <p:cNvPr id="84" name="직사각형 83"/>
            <p:cNvSpPr/>
            <p:nvPr/>
          </p:nvSpPr>
          <p:spPr>
            <a:xfrm>
              <a:off x="979114" y="1970796"/>
              <a:ext cx="5105400" cy="71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  <a:latin typeface="나눔스퀘어 ExtraBold" pitchFamily="50" charset="-127"/>
                  <a:ea typeface="나눔스퀘어 ExtraBold" pitchFamily="50" charset="-127"/>
                </a:rPr>
                <a:t>어플</a:t>
              </a:r>
              <a:r>
                <a:rPr lang="ko-KR" altLang="en-US" sz="2800" dirty="0">
                  <a:solidFill>
                    <a:schemeClr val="tx1"/>
                  </a:solidFill>
                  <a:latin typeface="나눔스퀘어 ExtraBold" pitchFamily="50" charset="-127"/>
                  <a:ea typeface="나눔스퀘어 ExtraBold" pitchFamily="50" charset="-127"/>
                </a:rPr>
                <a:t> 구성</a:t>
              </a:r>
            </a:p>
          </p:txBody>
        </p:sp>
        <p:sp>
          <p:nvSpPr>
            <p:cNvPr id="85" name="오각형 84"/>
            <p:cNvSpPr/>
            <p:nvPr/>
          </p:nvSpPr>
          <p:spPr>
            <a:xfrm>
              <a:off x="979114" y="1970796"/>
              <a:ext cx="855134" cy="711200"/>
            </a:xfrm>
            <a:prstGeom prst="homePlate">
              <a:avLst>
                <a:gd name="adj" fmla="val 33333"/>
              </a:avLst>
            </a:prstGeom>
            <a:solidFill>
              <a:srgbClr val="638A3C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latin typeface="나눔스퀘어" pitchFamily="50" charset="-127"/>
                  <a:ea typeface="나눔스퀘어" pitchFamily="50" charset="-127"/>
                </a:rPr>
                <a:t>2</a:t>
              </a:r>
              <a:endParaRPr lang="ko-KR" altLang="en-US" sz="4000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808039" y="4519000"/>
            <a:ext cx="5105400" cy="711200"/>
            <a:chOff x="979114" y="1970796"/>
            <a:chExt cx="5105400" cy="711200"/>
          </a:xfrm>
        </p:grpSpPr>
        <p:sp>
          <p:nvSpPr>
            <p:cNvPr id="87" name="직사각형 86"/>
            <p:cNvSpPr/>
            <p:nvPr/>
          </p:nvSpPr>
          <p:spPr>
            <a:xfrm>
              <a:off x="979114" y="1970796"/>
              <a:ext cx="5105400" cy="71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254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나눔스퀘어 ExtraBold" pitchFamily="50" charset="-127"/>
                  <a:ea typeface="나눔스퀘어 ExtraBold" pitchFamily="50" charset="-127"/>
                </a:rPr>
                <a:t>기대 효과</a:t>
              </a:r>
            </a:p>
          </p:txBody>
        </p:sp>
        <p:sp>
          <p:nvSpPr>
            <p:cNvPr id="89" name="오각형 88"/>
            <p:cNvSpPr/>
            <p:nvPr/>
          </p:nvSpPr>
          <p:spPr>
            <a:xfrm>
              <a:off x="979114" y="1970796"/>
              <a:ext cx="855134" cy="711200"/>
            </a:xfrm>
            <a:prstGeom prst="homePlate">
              <a:avLst>
                <a:gd name="adj" fmla="val 33333"/>
              </a:avLst>
            </a:prstGeom>
            <a:solidFill>
              <a:srgbClr val="638A3C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latin typeface="나눔스퀘어" pitchFamily="50" charset="-127"/>
                  <a:ea typeface="나눔스퀘어" pitchFamily="50" charset="-127"/>
                </a:rPr>
                <a:t>3</a:t>
              </a:r>
              <a:endParaRPr lang="ko-KR" altLang="en-US" sz="4000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1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자유형 8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52400 w 12192000"/>
              <a:gd name="connsiteY0" fmla="*/ 660400 h 6858000"/>
              <a:gd name="connsiteX1" fmla="*/ 152400 w 12192000"/>
              <a:gd name="connsiteY1" fmla="*/ 6698343 h 6858000"/>
              <a:gd name="connsiteX2" fmla="*/ 12039600 w 12192000"/>
              <a:gd name="connsiteY2" fmla="*/ 6698343 h 6858000"/>
              <a:gd name="connsiteX3" fmla="*/ 12039600 w 12192000"/>
              <a:gd name="connsiteY3" fmla="*/ 6604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52400" y="660400"/>
                </a:moveTo>
                <a:lnTo>
                  <a:pt x="152400" y="6698343"/>
                </a:lnTo>
                <a:lnTo>
                  <a:pt x="12039600" y="6698343"/>
                </a:lnTo>
                <a:lnTo>
                  <a:pt x="12039600" y="6604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/>
          <p:cNvSpPr/>
          <p:nvPr/>
        </p:nvSpPr>
        <p:spPr>
          <a:xfrm rot="10800000">
            <a:off x="0" y="0"/>
            <a:ext cx="770571" cy="66428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70571" y="132088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A9D18E"/>
                </a:solidFill>
              </a:rPr>
              <a:t>01 </a:t>
            </a:r>
            <a:r>
              <a:rPr lang="ko-KR" altLang="en-US" sz="2000" dirty="0">
                <a:solidFill>
                  <a:srgbClr val="A9D18E"/>
                </a:solidFill>
              </a:rPr>
              <a:t>만들게 된 계기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89714" y="1251657"/>
            <a:ext cx="689428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600" dirty="0">
                <a:latin typeface="나눔스퀘어" pitchFamily="50" charset="-127"/>
                <a:ea typeface="나눔스퀘어" pitchFamily="50" charset="-127"/>
              </a:rPr>
              <a:t>    전북대학생이라면 누구나 이수를 해야만 하는 둘레길 걷기 프로그램이 있다</a:t>
            </a:r>
            <a:r>
              <a:rPr lang="en-US" altLang="ko-KR" sz="2600" dirty="0"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r>
              <a:rPr lang="ko-KR" altLang="en-US" sz="2600" dirty="0">
                <a:latin typeface="나눔스퀘어" pitchFamily="50" charset="-127"/>
                <a:ea typeface="나눔스퀘어" pitchFamily="50" charset="-127"/>
              </a:rPr>
              <a:t>    팀원들 모두 </a:t>
            </a:r>
            <a:r>
              <a:rPr lang="ko-KR" altLang="en-US" sz="2600" dirty="0" err="1">
                <a:latin typeface="나눔스퀘어" pitchFamily="50" charset="-127"/>
                <a:ea typeface="나눔스퀘어" pitchFamily="50" charset="-127"/>
              </a:rPr>
              <a:t>둘레길을</a:t>
            </a:r>
            <a:r>
              <a:rPr lang="ko-KR" altLang="en-US" sz="2600" dirty="0">
                <a:latin typeface="나눔스퀘어" pitchFamily="50" charset="-127"/>
                <a:ea typeface="나눔스퀘어" pitchFamily="50" charset="-127"/>
              </a:rPr>
              <a:t> 걸으며 구체적이지 않은 둘레길 표식에 길을 헤매거나 시간이 오래 걸리는 등 불편한 점을 말하며 이를 해결할 방법을 생각하게 되었다</a:t>
            </a:r>
            <a:r>
              <a:rPr lang="en-US" altLang="ko-KR" sz="2600" dirty="0">
                <a:latin typeface="나눔스퀘어" pitchFamily="50" charset="-127"/>
                <a:ea typeface="나눔스퀘어" pitchFamily="50" charset="-127"/>
              </a:rPr>
              <a:t>. </a:t>
            </a:r>
          </a:p>
          <a:p>
            <a:r>
              <a:rPr lang="ko-KR" altLang="en-US" sz="2600" dirty="0">
                <a:latin typeface="나눔스퀘어" pitchFamily="50" charset="-127"/>
                <a:ea typeface="나눔스퀘어" pitchFamily="50" charset="-127"/>
              </a:rPr>
              <a:t>    그 과정에서 </a:t>
            </a:r>
            <a:r>
              <a:rPr lang="en-US" altLang="ko-KR" sz="2600" dirty="0">
                <a:latin typeface="나눔스퀘어" pitchFamily="50" charset="-127"/>
                <a:ea typeface="나눔스퀘어" pitchFamily="50" charset="-127"/>
              </a:rPr>
              <a:t>‘</a:t>
            </a:r>
            <a:r>
              <a:rPr lang="ko-KR" altLang="en-US" sz="2600" dirty="0" err="1">
                <a:latin typeface="나눔스퀘어" pitchFamily="50" charset="-127"/>
                <a:ea typeface="나눔스퀘어" pitchFamily="50" charset="-127"/>
              </a:rPr>
              <a:t>둘레길의</a:t>
            </a:r>
            <a:r>
              <a:rPr lang="ko-KR" altLang="en-US" sz="2600" dirty="0">
                <a:latin typeface="나눔스퀘어" pitchFamily="50" charset="-127"/>
                <a:ea typeface="나눔스퀘어" pitchFamily="50" charset="-127"/>
              </a:rPr>
              <a:t> 모든 것</a:t>
            </a:r>
            <a:r>
              <a:rPr lang="en-US" altLang="ko-KR" sz="2600" dirty="0">
                <a:latin typeface="나눔스퀘어" pitchFamily="50" charset="-127"/>
                <a:ea typeface="나눔스퀘어" pitchFamily="50" charset="-127"/>
              </a:rPr>
              <a:t>’</a:t>
            </a:r>
            <a:r>
              <a:rPr lang="ko-KR" altLang="en-US" sz="2600" dirty="0">
                <a:latin typeface="나눔스퀘어" pitchFamily="50" charset="-127"/>
                <a:ea typeface="나눔스퀘어" pitchFamily="50" charset="-127"/>
              </a:rPr>
              <a:t>의 초안을 생각하게 되었고 앞으로 전북대학교에 입학할 신입생들이나 아직 </a:t>
            </a:r>
            <a:r>
              <a:rPr lang="ko-KR" altLang="en-US" sz="2600" dirty="0" err="1">
                <a:latin typeface="나눔스퀘어" pitchFamily="50" charset="-127"/>
                <a:ea typeface="나눔스퀘어" pitchFamily="50" charset="-127"/>
              </a:rPr>
              <a:t>둘레길을</a:t>
            </a:r>
            <a:r>
              <a:rPr lang="ko-KR" altLang="en-US" sz="2600" dirty="0">
                <a:latin typeface="나눔스퀘어" pitchFamily="50" charset="-127"/>
                <a:ea typeface="나눔스퀘어" pitchFamily="50" charset="-127"/>
              </a:rPr>
              <a:t> 걷지 않은 재학생들을 위해 살을 덧붙여 </a:t>
            </a:r>
            <a:r>
              <a:rPr lang="en-US" altLang="ko-KR" sz="2600" dirty="0">
                <a:latin typeface="나눔스퀘어" pitchFamily="50" charset="-127"/>
                <a:ea typeface="나눔스퀘어" pitchFamily="50" charset="-127"/>
              </a:rPr>
              <a:t>'</a:t>
            </a:r>
            <a:r>
              <a:rPr lang="ko-KR" altLang="en-US" sz="2600" dirty="0" err="1">
                <a:latin typeface="나눔스퀘어" pitchFamily="50" charset="-127"/>
                <a:ea typeface="나눔스퀘어" pitchFamily="50" charset="-127"/>
              </a:rPr>
              <a:t>둘레길의</a:t>
            </a:r>
            <a:r>
              <a:rPr lang="ko-KR" altLang="en-US" sz="2600" dirty="0">
                <a:latin typeface="나눔스퀘어" pitchFamily="50" charset="-127"/>
                <a:ea typeface="나눔스퀘어" pitchFamily="50" charset="-127"/>
              </a:rPr>
              <a:t> 모든 것</a:t>
            </a:r>
            <a:r>
              <a:rPr lang="en-US" altLang="ko-KR" sz="2600" dirty="0">
                <a:latin typeface="나눔스퀘어" pitchFamily="50" charset="-127"/>
                <a:ea typeface="나눔스퀘어" pitchFamily="50" charset="-127"/>
              </a:rPr>
              <a:t>'</a:t>
            </a:r>
            <a:r>
              <a:rPr lang="ko-KR" altLang="en-US" sz="2600" dirty="0">
                <a:latin typeface="나눔스퀘어" pitchFamily="50" charset="-127"/>
                <a:ea typeface="나눔스퀘어" pitchFamily="50" charset="-127"/>
              </a:rPr>
              <a:t>이라는 </a:t>
            </a:r>
            <a:r>
              <a:rPr lang="ko-KR" altLang="en-US" sz="2600" dirty="0" err="1">
                <a:latin typeface="나눔스퀘어" pitchFamily="50" charset="-127"/>
                <a:ea typeface="나눔스퀘어" pitchFamily="50" charset="-127"/>
              </a:rPr>
              <a:t>어플을</a:t>
            </a:r>
            <a:r>
              <a:rPr lang="ko-KR" altLang="en-US" sz="2600" dirty="0">
                <a:latin typeface="나눔스퀘어" pitchFamily="50" charset="-127"/>
                <a:ea typeface="나눔스퀘어" pitchFamily="50" charset="-127"/>
              </a:rPr>
              <a:t> 제작하게 되었다</a:t>
            </a:r>
            <a:r>
              <a:rPr lang="en-US" altLang="ko-KR" sz="2600" dirty="0">
                <a:latin typeface="나눔스퀘어" pitchFamily="50" charset="-127"/>
                <a:ea typeface="나눔스퀘어" pitchFamily="50" charset="-127"/>
              </a:rPr>
              <a:t>.</a:t>
            </a:r>
            <a:endParaRPr lang="ko-KR" altLang="en-US" sz="2600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70851419"/>
              </p:ext>
            </p:extLst>
          </p:nvPr>
        </p:nvGraphicFramePr>
        <p:xfrm>
          <a:off x="-1567543" y="85780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578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자유형 8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52400 w 12192000"/>
              <a:gd name="connsiteY0" fmla="*/ 660400 h 6858000"/>
              <a:gd name="connsiteX1" fmla="*/ 152400 w 12192000"/>
              <a:gd name="connsiteY1" fmla="*/ 6698343 h 6858000"/>
              <a:gd name="connsiteX2" fmla="*/ 12039600 w 12192000"/>
              <a:gd name="connsiteY2" fmla="*/ 6698343 h 6858000"/>
              <a:gd name="connsiteX3" fmla="*/ 12039600 w 12192000"/>
              <a:gd name="connsiteY3" fmla="*/ 6604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52400" y="660400"/>
                </a:moveTo>
                <a:lnTo>
                  <a:pt x="152400" y="6698343"/>
                </a:lnTo>
                <a:lnTo>
                  <a:pt x="12039600" y="6698343"/>
                </a:lnTo>
                <a:lnTo>
                  <a:pt x="12039600" y="6604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/>
          <p:cNvSpPr/>
          <p:nvPr/>
        </p:nvSpPr>
        <p:spPr>
          <a:xfrm rot="10800000">
            <a:off x="0" y="0"/>
            <a:ext cx="770571" cy="66428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70571" y="132088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A9D18E"/>
                </a:solidFill>
              </a:rPr>
              <a:t>02 </a:t>
            </a:r>
            <a:r>
              <a:rPr lang="ko-KR" altLang="en-US" sz="2000" dirty="0" err="1">
                <a:solidFill>
                  <a:srgbClr val="A9D18E"/>
                </a:solidFill>
              </a:rPr>
              <a:t>어플</a:t>
            </a:r>
            <a:r>
              <a:rPr lang="ko-KR" altLang="en-US" sz="2000" dirty="0">
                <a:solidFill>
                  <a:srgbClr val="A9D18E"/>
                </a:solidFill>
              </a:rPr>
              <a:t> 구성 소개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51886317"/>
              </p:ext>
            </p:extLst>
          </p:nvPr>
        </p:nvGraphicFramePr>
        <p:xfrm>
          <a:off x="1133425" y="9351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26943" y="3455758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준비물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8559" y="3013218"/>
            <a:ext cx="2871299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둘레길을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걸을 때 필요한 준비물을 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직접 체크할 수 있는 기능을 넣어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챙길  수 있도록  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91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자유형 8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52400 w 12192000"/>
              <a:gd name="connsiteY0" fmla="*/ 660400 h 6858000"/>
              <a:gd name="connsiteX1" fmla="*/ 152400 w 12192000"/>
              <a:gd name="connsiteY1" fmla="*/ 6698343 h 6858000"/>
              <a:gd name="connsiteX2" fmla="*/ 12039600 w 12192000"/>
              <a:gd name="connsiteY2" fmla="*/ 6698343 h 6858000"/>
              <a:gd name="connsiteX3" fmla="*/ 12039600 w 12192000"/>
              <a:gd name="connsiteY3" fmla="*/ 6604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52400" y="660400"/>
                </a:moveTo>
                <a:lnTo>
                  <a:pt x="152400" y="6698343"/>
                </a:lnTo>
                <a:lnTo>
                  <a:pt x="12039600" y="6698343"/>
                </a:lnTo>
                <a:lnTo>
                  <a:pt x="12039600" y="6604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/>
          <p:cNvSpPr/>
          <p:nvPr/>
        </p:nvSpPr>
        <p:spPr>
          <a:xfrm rot="10800000">
            <a:off x="0" y="0"/>
            <a:ext cx="770571" cy="66428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70571" y="132088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A9D18E"/>
                </a:solidFill>
              </a:rPr>
              <a:t>02 </a:t>
            </a:r>
            <a:r>
              <a:rPr lang="ko-KR" altLang="en-US" sz="2000" dirty="0" err="1">
                <a:solidFill>
                  <a:srgbClr val="A9D18E"/>
                </a:solidFill>
              </a:rPr>
              <a:t>어플</a:t>
            </a:r>
            <a:r>
              <a:rPr lang="ko-KR" altLang="en-US" sz="2000" dirty="0">
                <a:solidFill>
                  <a:srgbClr val="A9D18E"/>
                </a:solidFill>
              </a:rPr>
              <a:t> 구성 소개</a:t>
            </a:r>
          </a:p>
        </p:txBody>
      </p:sp>
      <p:sp>
        <p:nvSpPr>
          <p:cNvPr id="32" name="타원 31"/>
          <p:cNvSpPr/>
          <p:nvPr/>
        </p:nvSpPr>
        <p:spPr>
          <a:xfrm>
            <a:off x="1109574" y="2590372"/>
            <a:ext cx="2889115" cy="2889115"/>
          </a:xfrm>
          <a:prstGeom prst="ellipse">
            <a:avLst/>
          </a:prstGeom>
          <a:solidFill>
            <a:srgbClr val="456A2C"/>
          </a:solidFill>
          <a:ln w="254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37936" y="3059668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둘레길 탐방하기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33757" y="3595489"/>
            <a:ext cx="23294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하프코스와 풀 코스를 선택할 수</a:t>
            </a:r>
            <a:endParaRPr lang="en-US" altLang="ko-KR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있도록 하였고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코스를 선택하면</a:t>
            </a:r>
            <a:endParaRPr lang="en-US" altLang="ko-KR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포토 포인트까지 가는 </a:t>
            </a:r>
            <a:endParaRPr lang="en-US" altLang="ko-KR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사진과 간단한 </a:t>
            </a:r>
            <a:endParaRPr lang="en-US" altLang="ko-KR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설명이 첨부되어 있음</a:t>
            </a:r>
          </a:p>
        </p:txBody>
      </p:sp>
      <p:sp>
        <p:nvSpPr>
          <p:cNvPr id="122" name="타원 121"/>
          <p:cNvSpPr/>
          <p:nvPr/>
        </p:nvSpPr>
        <p:spPr>
          <a:xfrm>
            <a:off x="3695906" y="1283190"/>
            <a:ext cx="2889115" cy="288911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/>
          <p:nvPr/>
        </p:nvSpPr>
        <p:spPr>
          <a:xfrm>
            <a:off x="4821526" y="187542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940633" y="2289642"/>
            <a:ext cx="2646878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코스의 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위도와 경도를 지도에 표시해</a:t>
            </a:r>
            <a:endParaRPr lang="en-US" altLang="ko-KR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하고 현재 자신의 위치를 지도에 </a:t>
            </a:r>
            <a:endParaRPr lang="en-US" altLang="ko-KR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표시 할 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 있도록 하여 </a:t>
            </a:r>
            <a:endParaRPr lang="en-US" altLang="ko-KR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표식을 보고 길을 쉽게 </a:t>
            </a:r>
            <a:endParaRPr lang="en-US" altLang="ko-KR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찾을 수 있도록 함</a:t>
            </a:r>
            <a:endParaRPr lang="en-US" altLang="ko-KR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</a:pP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6216875" y="2700395"/>
            <a:ext cx="2889115" cy="2889115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7215838" y="328656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준비물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496690" y="3880864"/>
            <a:ext cx="23294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ko-KR" altLang="en-US" sz="12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둘레길을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걸을 때 필요한 준비물을 </a:t>
            </a:r>
            <a:endParaRPr lang="en-US" altLang="ko-KR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직접 체크할 수 있는 기능을 넣어</a:t>
            </a:r>
            <a:endParaRPr lang="en-US" altLang="ko-KR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spcBef>
                <a:spcPts val="600"/>
              </a:spcBef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챙길  수 있도록  함</a:t>
            </a:r>
          </a:p>
        </p:txBody>
      </p:sp>
      <p:sp>
        <p:nvSpPr>
          <p:cNvPr id="18" name="타원 17"/>
          <p:cNvSpPr/>
          <p:nvPr/>
        </p:nvSpPr>
        <p:spPr>
          <a:xfrm>
            <a:off x="8744469" y="1283189"/>
            <a:ext cx="2889115" cy="2889115"/>
          </a:xfrm>
          <a:prstGeom prst="ellipse">
            <a:avLst/>
          </a:prstGeom>
          <a:solidFill>
            <a:srgbClr val="385723"/>
          </a:solidFill>
          <a:ln w="254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04008" y="1888595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둘레길 인증 방법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4553" y="2414834"/>
            <a:ext cx="288732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오아시스에 둘레길 탐방 인증서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제출하는 방법까지  안내해  둘레길 탐방을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완료했지만 인증서를 제출하지 않아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미이수되는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일을 방지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769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자유형 8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52400 w 12192000"/>
              <a:gd name="connsiteY0" fmla="*/ 660400 h 6858000"/>
              <a:gd name="connsiteX1" fmla="*/ 152400 w 12192000"/>
              <a:gd name="connsiteY1" fmla="*/ 6698343 h 6858000"/>
              <a:gd name="connsiteX2" fmla="*/ 12039600 w 12192000"/>
              <a:gd name="connsiteY2" fmla="*/ 6698343 h 6858000"/>
              <a:gd name="connsiteX3" fmla="*/ 12039600 w 12192000"/>
              <a:gd name="connsiteY3" fmla="*/ 6604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52400" y="660400"/>
                </a:moveTo>
                <a:lnTo>
                  <a:pt x="152400" y="6698343"/>
                </a:lnTo>
                <a:lnTo>
                  <a:pt x="12039600" y="6698343"/>
                </a:lnTo>
                <a:lnTo>
                  <a:pt x="12039600" y="6604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/>
          <p:cNvSpPr/>
          <p:nvPr/>
        </p:nvSpPr>
        <p:spPr>
          <a:xfrm rot="10800000">
            <a:off x="0" y="0"/>
            <a:ext cx="770571" cy="66428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770571" y="132088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A9D18E"/>
                </a:solidFill>
              </a:rPr>
              <a:t>03 </a:t>
            </a:r>
            <a:r>
              <a:rPr lang="ko-KR" altLang="en-US" sz="2000" dirty="0">
                <a:solidFill>
                  <a:srgbClr val="A9D18E"/>
                </a:solidFill>
              </a:rPr>
              <a:t>기대효과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43141" y="1182231"/>
            <a:ext cx="1036188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2600" dirty="0">
                <a:latin typeface="나눔스퀘어" pitchFamily="50" charset="-127"/>
                <a:ea typeface="나눔스퀘어" pitchFamily="50" charset="-127"/>
              </a:rPr>
              <a:t>코스별 실제 사진과 간단한 설명을 보며 </a:t>
            </a:r>
            <a:r>
              <a:rPr lang="ko-KR" altLang="en-US" sz="2600" dirty="0" err="1">
                <a:latin typeface="나눔스퀘어" pitchFamily="50" charset="-127"/>
                <a:ea typeface="나눔스퀘어" pitchFamily="50" charset="-127"/>
              </a:rPr>
              <a:t>둘레길을</a:t>
            </a:r>
            <a:r>
              <a:rPr lang="ko-KR" altLang="en-US" sz="2600" dirty="0">
                <a:latin typeface="나눔스퀘어" pitchFamily="50" charset="-127"/>
                <a:ea typeface="나눔스퀘어" pitchFamily="50" charset="-127"/>
              </a:rPr>
              <a:t> 헤매지 않고 걸어 시간을 단축할 수 있음</a:t>
            </a:r>
            <a:r>
              <a:rPr lang="en-US" altLang="ko-KR" sz="2600" dirty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26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2600" dirty="0">
                <a:latin typeface="나눔스퀘어" pitchFamily="50" charset="-127"/>
                <a:ea typeface="나눔스퀘어" pitchFamily="50" charset="-127"/>
              </a:rPr>
              <a:t>위도와 경도로 표시된 자신의 정확한 위치를 알 수 있고 </a:t>
            </a:r>
            <a:r>
              <a:rPr lang="ko-KR" altLang="en-US" sz="2600" dirty="0" err="1">
                <a:latin typeface="나눔스퀘어" pitchFamily="50" charset="-127"/>
                <a:ea typeface="나눔스퀘어" pitchFamily="50" charset="-127"/>
              </a:rPr>
              <a:t>어플지도의</a:t>
            </a:r>
            <a:r>
              <a:rPr lang="ko-KR" altLang="en-US" sz="2600" dirty="0">
                <a:latin typeface="나눔스퀘어" pitchFamily="50" charset="-127"/>
                <a:ea typeface="나눔스퀘어" pitchFamily="50" charset="-127"/>
              </a:rPr>
              <a:t> 표식을 따라가며 </a:t>
            </a:r>
            <a:r>
              <a:rPr lang="ko-KR" altLang="en-US" sz="2600" dirty="0" err="1">
                <a:latin typeface="나눔스퀘어" pitchFamily="50" charset="-127"/>
                <a:ea typeface="나눔스퀘어" pitchFamily="50" charset="-127"/>
              </a:rPr>
              <a:t>둘레길을</a:t>
            </a:r>
            <a:r>
              <a:rPr lang="ko-KR" altLang="en-US" sz="2600" dirty="0">
                <a:latin typeface="나눔스퀘어" pitchFamily="50" charset="-127"/>
                <a:ea typeface="나눔스퀘어" pitchFamily="50" charset="-127"/>
              </a:rPr>
              <a:t> 걸을 수 있음</a:t>
            </a:r>
          </a:p>
          <a:p>
            <a:pPr marL="285750" indent="-285750">
              <a:buFont typeface="Wingdings" pitchFamily="2" charset="2"/>
              <a:buChar char="ü"/>
            </a:pPr>
            <a:endParaRPr lang="ko-KR" altLang="en-US" sz="26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2600" dirty="0">
                <a:latin typeface="나눔스퀘어" pitchFamily="50" charset="-127"/>
                <a:ea typeface="나눔스퀘어" pitchFamily="50" charset="-127"/>
              </a:rPr>
              <a:t>잘 모를 수 있는 둘레길 탐방 인증서 제출까지 안내해주어 </a:t>
            </a:r>
            <a:r>
              <a:rPr lang="ko-KR" altLang="en-US" sz="2600" dirty="0" err="1">
                <a:latin typeface="나눔스퀘어" pitchFamily="50" charset="-127"/>
                <a:ea typeface="나눔스퀘어" pitchFamily="50" charset="-127"/>
              </a:rPr>
              <a:t>둘레길을</a:t>
            </a:r>
            <a:r>
              <a:rPr lang="ko-KR" altLang="en-US" sz="2600" dirty="0">
                <a:latin typeface="나눔스퀘어" pitchFamily="50" charset="-127"/>
                <a:ea typeface="나눔스퀘어" pitchFamily="50" charset="-127"/>
              </a:rPr>
              <a:t> 걷고 인증서를 제출하지 않아 </a:t>
            </a:r>
            <a:r>
              <a:rPr lang="ko-KR" altLang="en-US" sz="2600" dirty="0" err="1">
                <a:latin typeface="나눔스퀘어" pitchFamily="50" charset="-127"/>
                <a:ea typeface="나눔스퀘어" pitchFamily="50" charset="-127"/>
              </a:rPr>
              <a:t>미이수가</a:t>
            </a:r>
            <a:r>
              <a:rPr lang="ko-KR" altLang="en-US" sz="2600" dirty="0">
                <a:latin typeface="나눔스퀘어" pitchFamily="50" charset="-127"/>
                <a:ea typeface="나눔스퀘어" pitchFamily="50" charset="-127"/>
              </a:rPr>
              <a:t> 되는 불상사를 방지할 수 있음</a:t>
            </a:r>
          </a:p>
          <a:p>
            <a:pPr marL="285750" indent="-285750">
              <a:buFont typeface="Wingdings" pitchFamily="2" charset="2"/>
              <a:buChar char="ü"/>
            </a:pPr>
            <a:endParaRPr lang="ko-KR" altLang="en-US" sz="26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2600" dirty="0" err="1">
                <a:latin typeface="나눔스퀘어" pitchFamily="50" charset="-127"/>
                <a:ea typeface="나눔스퀘어" pitchFamily="50" charset="-127"/>
              </a:rPr>
              <a:t>둘레길을</a:t>
            </a:r>
            <a:r>
              <a:rPr lang="ko-KR" altLang="en-US" sz="2600" dirty="0">
                <a:latin typeface="나눔스퀘어" pitchFamily="50" charset="-127"/>
                <a:ea typeface="나눔스퀘어" pitchFamily="50" charset="-127"/>
              </a:rPr>
              <a:t> 걸을 때 간과하기 쉬운 준비물을 잊지 않고 챙길 수 있음</a:t>
            </a:r>
          </a:p>
        </p:txBody>
      </p:sp>
    </p:spTree>
    <p:extLst>
      <p:ext uri="{BB962C8B-B14F-4D97-AF65-F5344CB8AC3E}">
        <p14:creationId xmlns:p14="http://schemas.microsoft.com/office/powerpoint/2010/main" val="248221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/>
        </p:nvSpPr>
        <p:spPr>
          <a:xfrm rot="16200000">
            <a:off x="10654092" y="-200222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/>
        </p:nvSpPr>
        <p:spPr>
          <a:xfrm rot="16200000">
            <a:off x="10654092" y="-1061090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6200000">
            <a:off x="9917446" y="-637053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6200000">
            <a:off x="12136901" y="704645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6200000">
            <a:off x="12136901" y="-1029423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6200000">
            <a:off x="12136901" y="-162461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rot="16200000">
            <a:off x="10658297" y="2377981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16200000">
            <a:off x="9912092" y="2813767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/>
          <p:cNvSpPr/>
          <p:nvPr/>
        </p:nvSpPr>
        <p:spPr>
          <a:xfrm rot="16200000">
            <a:off x="12136901" y="1557436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/>
          <p:cNvSpPr/>
          <p:nvPr/>
        </p:nvSpPr>
        <p:spPr>
          <a:xfrm rot="16200000">
            <a:off x="7710414" y="1523229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6200000">
            <a:off x="7666418" y="673899"/>
            <a:ext cx="857590" cy="739302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16200000">
            <a:off x="8431748" y="1095638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16200000">
            <a:off x="8432832" y="258172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16200000">
            <a:off x="9156868" y="2382023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16200000">
            <a:off x="9170272" y="674163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/>
          <p:cNvSpPr/>
          <p:nvPr/>
        </p:nvSpPr>
        <p:spPr>
          <a:xfrm rot="16200000">
            <a:off x="9162494" y="1527950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 rot="16200000">
            <a:off x="9174922" y="-189208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 rot="5400000">
            <a:off x="12136901" y="1124477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11456743" y="-1557390"/>
            <a:ext cx="739302" cy="5168817"/>
            <a:chOff x="10726824" y="-455141"/>
            <a:chExt cx="739302" cy="5168817"/>
          </a:xfrm>
        </p:grpSpPr>
        <p:sp>
          <p:nvSpPr>
            <p:cNvPr id="4" name="이등변 삼각형 3"/>
            <p:cNvSpPr/>
            <p:nvPr/>
          </p:nvSpPr>
          <p:spPr>
            <a:xfrm rot="16200000">
              <a:off x="10667680" y="471108"/>
              <a:ext cx="857590" cy="739302"/>
            </a:xfrm>
            <a:prstGeom prst="triangle">
              <a:avLst/>
            </a:prstGeom>
            <a:solidFill>
              <a:srgbClr val="456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 rot="16200000">
              <a:off x="10667680" y="1344264"/>
              <a:ext cx="857590" cy="739302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6200000">
              <a:off x="10667680" y="-395997"/>
              <a:ext cx="857590" cy="73930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10667680" y="3915230"/>
              <a:ext cx="857590" cy="739302"/>
            </a:xfrm>
            <a:prstGeom prst="triangle">
              <a:avLst/>
            </a:prstGeom>
            <a:solidFill>
              <a:srgbClr val="456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6200000">
              <a:off x="10667680" y="3048124"/>
              <a:ext cx="857590" cy="739302"/>
            </a:xfrm>
            <a:prstGeom prst="triangle">
              <a:avLst/>
            </a:prstGeom>
            <a:solidFill>
              <a:srgbClr val="456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/>
            <p:cNvSpPr/>
            <p:nvPr/>
          </p:nvSpPr>
          <p:spPr>
            <a:xfrm rot="5400000">
              <a:off x="10667680" y="1774622"/>
              <a:ext cx="857590" cy="739302"/>
            </a:xfrm>
            <a:prstGeom prst="triangle">
              <a:avLst/>
            </a:prstGeom>
            <a:solidFill>
              <a:srgbClr val="456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 rot="5400000">
              <a:off x="10667680" y="2628100"/>
              <a:ext cx="857590" cy="739302"/>
            </a:xfrm>
            <a:prstGeom prst="triangle">
              <a:avLst/>
            </a:prstGeom>
            <a:solidFill>
              <a:srgbClr val="456A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이등변 삼각형 48"/>
          <p:cNvSpPr/>
          <p:nvPr/>
        </p:nvSpPr>
        <p:spPr>
          <a:xfrm rot="5400000">
            <a:off x="10654092" y="1088285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5400000">
            <a:off x="10658297" y="228573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/>
          <p:cNvSpPr/>
          <p:nvPr/>
        </p:nvSpPr>
        <p:spPr>
          <a:xfrm rot="5400000">
            <a:off x="10651394" y="1953228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rot="5400000">
            <a:off x="9916443" y="-207571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/>
          <p:cNvSpPr/>
          <p:nvPr/>
        </p:nvSpPr>
        <p:spPr>
          <a:xfrm rot="5400000">
            <a:off x="9905189" y="1524433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/>
          <p:cNvSpPr/>
          <p:nvPr/>
        </p:nvSpPr>
        <p:spPr>
          <a:xfrm rot="16200000">
            <a:off x="6971792" y="2821525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/>
          <p:cNvSpPr/>
          <p:nvPr/>
        </p:nvSpPr>
        <p:spPr>
          <a:xfrm rot="16200000">
            <a:off x="7700249" y="4107143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/>
          <p:cNvSpPr/>
          <p:nvPr/>
        </p:nvSpPr>
        <p:spPr>
          <a:xfrm rot="16200000">
            <a:off x="7692693" y="2407742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 rot="16200000">
            <a:off x="7693679" y="3243969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/>
          <p:cNvSpPr/>
          <p:nvPr/>
        </p:nvSpPr>
        <p:spPr>
          <a:xfrm rot="5400000">
            <a:off x="8432869" y="3242562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/>
          <p:cNvSpPr/>
          <p:nvPr/>
        </p:nvSpPr>
        <p:spPr>
          <a:xfrm rot="16200000">
            <a:off x="8444597" y="-1470054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이등변 삼각형 62"/>
          <p:cNvSpPr/>
          <p:nvPr/>
        </p:nvSpPr>
        <p:spPr>
          <a:xfrm rot="16200000">
            <a:off x="6227128" y="667344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16200000">
            <a:off x="6960946" y="246438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/>
          <p:cNvSpPr/>
          <p:nvPr/>
        </p:nvSpPr>
        <p:spPr>
          <a:xfrm rot="16200000">
            <a:off x="6954579" y="-610331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이등변 삼각형 66"/>
          <p:cNvSpPr/>
          <p:nvPr/>
        </p:nvSpPr>
        <p:spPr>
          <a:xfrm rot="16200000">
            <a:off x="7696099" y="-188560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이등변 삼각형 67"/>
          <p:cNvSpPr/>
          <p:nvPr/>
        </p:nvSpPr>
        <p:spPr>
          <a:xfrm rot="16200000">
            <a:off x="7705295" y="675784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이등변 삼각형 68"/>
          <p:cNvSpPr/>
          <p:nvPr/>
        </p:nvSpPr>
        <p:spPr>
          <a:xfrm rot="16200000">
            <a:off x="7695801" y="-1044731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이등변 삼각형 69"/>
          <p:cNvSpPr/>
          <p:nvPr/>
        </p:nvSpPr>
        <p:spPr>
          <a:xfrm rot="5400000">
            <a:off x="8440938" y="-1041259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/>
          <p:cNvSpPr/>
          <p:nvPr/>
        </p:nvSpPr>
        <p:spPr>
          <a:xfrm rot="5400000">
            <a:off x="8434693" y="687810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/>
          <p:cNvSpPr/>
          <p:nvPr/>
        </p:nvSpPr>
        <p:spPr>
          <a:xfrm rot="16200000">
            <a:off x="5479156" y="1956177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/>
          <p:cNvSpPr/>
          <p:nvPr/>
        </p:nvSpPr>
        <p:spPr>
          <a:xfrm rot="16200000">
            <a:off x="6222106" y="1526697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>
            <a:off x="6224577" y="2384973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이등변 삼각형 74"/>
          <p:cNvSpPr/>
          <p:nvPr/>
        </p:nvSpPr>
        <p:spPr>
          <a:xfrm rot="16200000">
            <a:off x="9179797" y="-1050057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/>
          <p:cNvSpPr/>
          <p:nvPr/>
        </p:nvSpPr>
        <p:spPr>
          <a:xfrm rot="16200000">
            <a:off x="8440639" y="-611342"/>
            <a:ext cx="857590" cy="73930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이등변 삼각형 76"/>
          <p:cNvSpPr/>
          <p:nvPr/>
        </p:nvSpPr>
        <p:spPr>
          <a:xfrm rot="5400000">
            <a:off x="9180394" y="-620467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5400000">
            <a:off x="9917446" y="-1062589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16200000">
            <a:off x="4744802" y="-178398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rot="16200000">
            <a:off x="5484105" y="-610331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이등변 삼각형 81"/>
          <p:cNvSpPr/>
          <p:nvPr/>
        </p:nvSpPr>
        <p:spPr>
          <a:xfrm rot="16200000">
            <a:off x="5484644" y="250943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16200000">
            <a:off x="4005564" y="1102694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>
            <a:off x="4739310" y="673709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/>
          <p:cNvSpPr/>
          <p:nvPr/>
        </p:nvSpPr>
        <p:spPr>
          <a:xfrm rot="16200000">
            <a:off x="4740003" y="1530322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이등변 삼각형 87"/>
          <p:cNvSpPr/>
          <p:nvPr/>
        </p:nvSpPr>
        <p:spPr>
          <a:xfrm rot="19800000">
            <a:off x="5296370" y="563740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/>
          <p:cNvSpPr/>
          <p:nvPr/>
        </p:nvSpPr>
        <p:spPr>
          <a:xfrm rot="19800000">
            <a:off x="6046454" y="992194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이등변 삼각형 89"/>
          <p:cNvSpPr/>
          <p:nvPr/>
        </p:nvSpPr>
        <p:spPr>
          <a:xfrm rot="19800000">
            <a:off x="5294467" y="1427531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이등변 삼각형 91"/>
          <p:cNvSpPr/>
          <p:nvPr/>
        </p:nvSpPr>
        <p:spPr>
          <a:xfrm rot="19800000">
            <a:off x="6780555" y="570836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/>
          <p:cNvSpPr/>
          <p:nvPr/>
        </p:nvSpPr>
        <p:spPr>
          <a:xfrm rot="19800000">
            <a:off x="7519359" y="998108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이등변 삼각형 93"/>
          <p:cNvSpPr/>
          <p:nvPr/>
        </p:nvSpPr>
        <p:spPr>
          <a:xfrm rot="19800000">
            <a:off x="6777293" y="1418929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이등변 삼각형 95"/>
          <p:cNvSpPr/>
          <p:nvPr/>
        </p:nvSpPr>
        <p:spPr>
          <a:xfrm rot="19800000">
            <a:off x="6037649" y="-721010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이등변 삼각형 96"/>
          <p:cNvSpPr/>
          <p:nvPr/>
        </p:nvSpPr>
        <p:spPr>
          <a:xfrm rot="19800000">
            <a:off x="6775757" y="-287609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이등변 삼각형 97"/>
          <p:cNvSpPr/>
          <p:nvPr/>
        </p:nvSpPr>
        <p:spPr>
          <a:xfrm rot="19800000">
            <a:off x="6035031" y="135500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이등변 삼각형 99"/>
          <p:cNvSpPr/>
          <p:nvPr/>
        </p:nvSpPr>
        <p:spPr>
          <a:xfrm rot="19800000">
            <a:off x="8252464" y="1419911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이등변 삼각형 100"/>
          <p:cNvSpPr/>
          <p:nvPr/>
        </p:nvSpPr>
        <p:spPr>
          <a:xfrm rot="19800000">
            <a:off x="8983592" y="1841928"/>
            <a:ext cx="857590" cy="739302"/>
          </a:xfrm>
          <a:prstGeom prst="triangle">
            <a:avLst/>
          </a:prstGeom>
          <a:solidFill>
            <a:srgbClr val="456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이등변 삼각형 101"/>
          <p:cNvSpPr/>
          <p:nvPr/>
        </p:nvSpPr>
        <p:spPr>
          <a:xfrm rot="19800000">
            <a:off x="8246426" y="2272251"/>
            <a:ext cx="857590" cy="739302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7488" y="3843759"/>
            <a:ext cx="3864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YOU!</a:t>
            </a:r>
            <a:endParaRPr lang="ko-KR" altLang="en-US" sz="48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455688" y="4674756"/>
            <a:ext cx="2681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400">
                <a:solidFill>
                  <a:srgbClr val="A9D18E"/>
                </a:solidFill>
              </a:rPr>
              <a:t>MADE BY HENDO</a:t>
            </a:r>
            <a:endParaRPr lang="ko-KR" altLang="en-US" sz="2400">
              <a:solidFill>
                <a:srgbClr val="A9D1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35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349</Words>
  <Application>Microsoft Office PowerPoint</Application>
  <PresentationFormat>와이드스크린</PresentationFormat>
  <Paragraphs>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나눔스퀘어</vt:lpstr>
      <vt:lpstr>맑은 고딕</vt:lpstr>
      <vt:lpstr>나눔스퀘어 ExtraBold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김용현</cp:lastModifiedBy>
  <cp:revision>33</cp:revision>
  <dcterms:created xsi:type="dcterms:W3CDTF">2018-11-18T05:48:01Z</dcterms:created>
  <dcterms:modified xsi:type="dcterms:W3CDTF">2024-01-16T13:19:05Z</dcterms:modified>
</cp:coreProperties>
</file>