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75" r:id="rId12"/>
    <p:sldId id="276" r:id="rId13"/>
    <p:sldId id="267" r:id="rId14"/>
    <p:sldId id="269" r:id="rId15"/>
    <p:sldId id="268" r:id="rId16"/>
    <p:sldId id="270" r:id="rId17"/>
    <p:sldId id="271" r:id="rId18"/>
    <p:sldId id="272" r:id="rId19"/>
    <p:sldId id="277" r:id="rId20"/>
    <p:sldId id="278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CA1A024-EF1D-407C-9B72-C0095AD04B14}" type="datetimeFigureOut">
              <a:rPr lang="en-IN" smtClean="0"/>
              <a:t>20-09-2016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4B9392-0127-4877-80B2-6FEF9C153F6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fundamentals-of-algorithms/" TargetMode="External"/><Relationship Id="rId2" Type="http://schemas.openxmlformats.org/officeDocument/2006/relationships/hyperlink" Target="http://www.shafaetsplanet.com/planetcoding/?page_id=28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Eluminatis.of.L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pl/problems/AGGRCO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pl/statu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topcoder.com/forums/" TargetMode="External"/><Relationship Id="rId2" Type="http://schemas.openxmlformats.org/officeDocument/2006/relationships/hyperlink" Target="http://community.topcoder.com/tc?module=Static&amp;d1=tutorials&amp;d2=alg_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chef.com/wiki/" TargetMode="External"/><Relationship Id="rId4" Type="http://schemas.openxmlformats.org/officeDocument/2006/relationships/hyperlink" Target="http://code.google.com/codejam/contes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844824"/>
            <a:ext cx="7406640" cy="1472184"/>
          </a:xfrm>
        </p:spPr>
        <p:txBody>
          <a:bodyPr/>
          <a:lstStyle/>
          <a:p>
            <a:pPr algn="ctr"/>
            <a:r>
              <a:rPr lang="en-US" dirty="0"/>
              <a:t>COMPETITIVE </a:t>
            </a:r>
            <a:br>
              <a:rPr lang="en-US" dirty="0"/>
            </a:br>
            <a:r>
              <a:rPr lang="en-US" dirty="0"/>
              <a:t>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7406640" cy="1752600"/>
          </a:xfrm>
        </p:spPr>
        <p:txBody>
          <a:bodyPr/>
          <a:lstStyle/>
          <a:p>
            <a:pPr algn="ctr"/>
            <a:r>
              <a:rPr lang="en-US" dirty="0" err="1"/>
              <a:t>Tahmid</a:t>
            </a:r>
            <a:r>
              <a:rPr lang="en-US" dirty="0"/>
              <a:t> Rahman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UVA (https://uva.onlinejudge.org/)</a:t>
            </a:r>
          </a:p>
          <a:p>
            <a:r>
              <a:rPr lang="en-US" dirty="0" err="1"/>
              <a:t>Codeforces</a:t>
            </a:r>
            <a:r>
              <a:rPr lang="en-US" dirty="0"/>
              <a:t> (www.codeforces.com)</a:t>
            </a:r>
          </a:p>
          <a:p>
            <a:r>
              <a:rPr lang="en-US" dirty="0" err="1"/>
              <a:t>Codechef</a:t>
            </a:r>
            <a:r>
              <a:rPr lang="en-US" dirty="0"/>
              <a:t> (www.codechef.com)</a:t>
            </a:r>
          </a:p>
          <a:p>
            <a:r>
              <a:rPr lang="en-US" dirty="0" err="1"/>
              <a:t>Lightoj</a:t>
            </a:r>
            <a:r>
              <a:rPr lang="en-US" dirty="0"/>
              <a:t> (www.lightoj.com)</a:t>
            </a:r>
          </a:p>
          <a:p>
            <a:r>
              <a:rPr lang="en-US" dirty="0"/>
              <a:t>A2 Online Judge (https://a2oj.com/)</a:t>
            </a:r>
          </a:p>
          <a:p>
            <a:r>
              <a:rPr lang="en-US" dirty="0" err="1"/>
              <a:t>Topcoder</a:t>
            </a:r>
            <a:r>
              <a:rPr lang="en-US" dirty="0"/>
              <a:t> (www.topcoder.com)</a:t>
            </a:r>
          </a:p>
          <a:p>
            <a:r>
              <a:rPr lang="en-US" dirty="0"/>
              <a:t>SPOJ (http://www.spoj.com/)</a:t>
            </a:r>
          </a:p>
          <a:p>
            <a:r>
              <a:rPr lang="en-US" dirty="0" err="1"/>
              <a:t>Hackerrank</a:t>
            </a:r>
            <a:r>
              <a:rPr lang="en-US" dirty="0"/>
              <a:t> (www.hackerrank.com)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Shafaets</a:t>
            </a:r>
            <a:r>
              <a:rPr lang="en-US" dirty="0"/>
              <a:t> Planet (</a:t>
            </a:r>
            <a:r>
              <a:rPr lang="en-US" dirty="0">
                <a:hlinkClick r:id="rId2"/>
              </a:rPr>
              <a:t>http://www.shafaetsplanet.com/planetcoding/?page_id=2804</a:t>
            </a:r>
            <a:r>
              <a:rPr lang="en-US" dirty="0"/>
              <a:t>)</a:t>
            </a:r>
          </a:p>
          <a:p>
            <a:r>
              <a:rPr lang="en-US" dirty="0" err="1"/>
              <a:t>GeekforGeeks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http://www.geeksforgeeks.org/fundamentals-of-algorithms/</a:t>
            </a:r>
            <a:r>
              <a:rPr lang="en-US" dirty="0"/>
              <a:t>)</a:t>
            </a:r>
          </a:p>
          <a:p>
            <a:r>
              <a:rPr lang="en-US" dirty="0"/>
              <a:t>(Group for programmers of LU)</a:t>
            </a:r>
            <a:br>
              <a:rPr lang="en-US" dirty="0"/>
            </a:br>
            <a:r>
              <a:rPr lang="en-US" dirty="0">
                <a:hlinkClick r:id="rId4"/>
              </a:rPr>
              <a:t>https://www.facebook.com/groups/Eluminatis.of.LU/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s-IN" dirty="0"/>
              <a:t>প্রোগ্রামিং কনটেস্ট ডেটা স্ট্রাকচার ও অ্যালগরিদম</a:t>
            </a:r>
            <a:r>
              <a:rPr lang="en-US" dirty="0"/>
              <a:t> (Highly Recommended)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http://tinyurl.com/j9alczz)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hlinkClick r:id="rId2"/>
              </a:rPr>
              <a:t>http://www.spoj.pl/problems/AGGRCOW/</a:t>
            </a:r>
            <a:endParaRPr lang="en-US" sz="2800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Constraints </a:t>
            </a:r>
            <a:r>
              <a:rPr lang="en-US" sz="2400" dirty="0"/>
              <a:t>(you don’t check for this. It will be satisfied by the input)</a:t>
            </a:r>
            <a:endParaRPr lang="en-US" dirty="0"/>
          </a:p>
          <a:p>
            <a:r>
              <a:rPr lang="en-US" dirty="0"/>
              <a:t>Time Limit </a:t>
            </a:r>
            <a:r>
              <a:rPr lang="en-US" sz="2400" dirty="0"/>
              <a:t>(typically ~10^7 operations under 1s)</a:t>
            </a:r>
          </a:p>
          <a:p>
            <a:r>
              <a:rPr lang="en-US" dirty="0"/>
              <a:t>Memory Limit </a:t>
            </a:r>
            <a:r>
              <a:rPr lang="en-US" sz="2400" dirty="0"/>
              <a:t>(typically 64 MB at runtime)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problem has a problem setter.</a:t>
            </a:r>
          </a:p>
          <a:p>
            <a:r>
              <a:rPr lang="en-US" dirty="0"/>
              <a:t>He writes the problem, generates input test cases and their corresponding </a:t>
            </a:r>
            <a:r>
              <a:rPr lang="en-US" b="1" dirty="0"/>
              <a:t>correct</a:t>
            </a:r>
            <a:r>
              <a:rPr lang="en-US" dirty="0"/>
              <a:t> outputs.</a:t>
            </a:r>
          </a:p>
          <a:p>
            <a:r>
              <a:rPr lang="en-US" dirty="0"/>
              <a:t>Your program takes input and generates output in the format specified in the problem.</a:t>
            </a:r>
          </a:p>
          <a:p>
            <a:r>
              <a:rPr lang="en-US" dirty="0"/>
              <a:t> Outputs of your program will be compared with the correct outputs.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from the judge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http://www.spoj.pl/status/</a:t>
            </a:r>
            <a:endParaRPr lang="en-IN" dirty="0"/>
          </a:p>
          <a:p>
            <a:r>
              <a:rPr lang="en-US" dirty="0"/>
              <a:t>Accepted</a:t>
            </a:r>
          </a:p>
          <a:p>
            <a:r>
              <a:rPr lang="en-US" dirty="0"/>
              <a:t>Wrong Answer</a:t>
            </a:r>
          </a:p>
          <a:p>
            <a:r>
              <a:rPr lang="en-US" dirty="0"/>
              <a:t>Time Limit Exceeded</a:t>
            </a:r>
          </a:p>
          <a:p>
            <a:r>
              <a:rPr lang="en-US" dirty="0"/>
              <a:t>Compilation error</a:t>
            </a:r>
          </a:p>
          <a:p>
            <a:r>
              <a:rPr lang="en-US" dirty="0"/>
              <a:t>Segmentation fault (SIGSEGV)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good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pre-written templates for</a:t>
            </a:r>
          </a:p>
          <a:p>
            <a:pPr lvl="1"/>
            <a:r>
              <a:rPr lang="en-US" dirty="0"/>
              <a:t>Standard algorithms </a:t>
            </a:r>
          </a:p>
          <a:p>
            <a:pPr lvl="1"/>
            <a:r>
              <a:rPr lang="en-US" dirty="0"/>
              <a:t>Necessary headers, functions etc. (</a:t>
            </a:r>
            <a:r>
              <a:rPr lang="en-US" dirty="0" err="1"/>
              <a:t>eg</a:t>
            </a:r>
            <a:r>
              <a:rPr lang="en-US" dirty="0"/>
              <a:t>. all #includes and macros in 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.</a:t>
            </a:r>
            <a:r>
              <a:rPr lang="en-US" dirty="0" err="1"/>
              <a:t>cpp</a:t>
            </a:r>
            <a:r>
              <a:rPr lang="en-US" dirty="0"/>
              <a:t> format to save the file instead of .c 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#include&lt;bits/</a:t>
            </a:r>
            <a:r>
              <a:rPr lang="en-US" b="1" dirty="0" err="1"/>
              <a:t>stdc</a:t>
            </a:r>
            <a:r>
              <a:rPr lang="en-US" b="1" dirty="0"/>
              <a:t>++.h&gt; </a:t>
            </a:r>
            <a:r>
              <a:rPr lang="en-US" dirty="0"/>
              <a:t>header file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good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functions/methods wherever possible to avoid repetition of code.</a:t>
            </a:r>
          </a:p>
          <a:p>
            <a:r>
              <a:rPr lang="en-US" b="1" dirty="0"/>
              <a:t>Solve the problem on paper first. Then only code. </a:t>
            </a:r>
          </a:p>
          <a:p>
            <a:r>
              <a:rPr lang="en-US" dirty="0"/>
              <a:t>Write test cases for the problem and test your logic and program with those test cases before submitting.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good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the contest rules before you compete.</a:t>
            </a:r>
          </a:p>
          <a:p>
            <a:r>
              <a:rPr lang="en-US" dirty="0"/>
              <a:t>Take risks and don’t panic </a:t>
            </a:r>
            <a:r>
              <a:rPr lang="en-US" dirty="0">
                <a:sym typeface="Wingdings" pitchFamily="2" charset="2"/>
              </a:rPr>
              <a:t>.</a:t>
            </a:r>
          </a:p>
          <a:p>
            <a:r>
              <a:rPr lang="en-US" dirty="0"/>
              <a:t>Read contest editorials/explanations after the contest is over. </a:t>
            </a:r>
          </a:p>
          <a:p>
            <a:r>
              <a:rPr lang="en-US" dirty="0"/>
              <a:t>Solve your questions by</a:t>
            </a:r>
          </a:p>
          <a:p>
            <a:pPr lvl="1"/>
            <a:r>
              <a:rPr lang="en-US" dirty="0"/>
              <a:t>Thinking yourself or searching the internet.</a:t>
            </a:r>
          </a:p>
          <a:p>
            <a:pPr lvl="1"/>
            <a:r>
              <a:rPr lang="en-US" dirty="0"/>
              <a:t>Asking friends.</a:t>
            </a:r>
          </a:p>
          <a:p>
            <a:pPr lvl="1"/>
            <a:r>
              <a:rPr lang="en-US" dirty="0"/>
              <a:t>Visiting forums.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 for practice week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200" baseline="-25000" dirty="0"/>
              <a:t>1. https://www.codechef.com/problems/INTEST</a:t>
            </a:r>
          </a:p>
          <a:p>
            <a:r>
              <a:rPr lang="en-US" sz="7200" baseline="-25000" dirty="0"/>
              <a:t>2. https://www.codechef.com/problems/HS08TEST</a:t>
            </a:r>
          </a:p>
          <a:p>
            <a:r>
              <a:rPr lang="en-US" sz="7200" baseline="-25000" dirty="0"/>
              <a:t>3. https://www.codechef.com/problems/FLOW001</a:t>
            </a:r>
          </a:p>
          <a:p>
            <a:r>
              <a:rPr lang="en-US" sz="7200" baseline="-25000" dirty="0"/>
              <a:t>4. https://www.codechef.com/problems/FLOW006</a:t>
            </a:r>
          </a:p>
          <a:p>
            <a:r>
              <a:rPr lang="en-US" sz="7200" baseline="-25000" dirty="0"/>
              <a:t>5. https://www.codechef.com/problems/LUCKFOUR/</a:t>
            </a:r>
          </a:p>
          <a:p>
            <a:r>
              <a:rPr lang="en-US" sz="7200" baseline="-25000" dirty="0"/>
              <a:t>6. https://www.codechef.com/problems/FLOW007</a:t>
            </a:r>
          </a:p>
          <a:p>
            <a:r>
              <a:rPr lang="en-US" sz="7200" baseline="-25000" dirty="0"/>
              <a:t>7. https://www.codechef.com/problems/FLOW017</a:t>
            </a:r>
          </a:p>
          <a:p>
            <a:r>
              <a:rPr lang="en-US" sz="7200" baseline="-25000" dirty="0"/>
              <a:t>8. https://www.codechef.com/problems/FLOW018</a:t>
            </a:r>
          </a:p>
          <a:p>
            <a:r>
              <a:rPr lang="en-US" sz="7200" baseline="-25000" dirty="0"/>
              <a:t>9. https://www.codechef.com/problems/FLOW013</a:t>
            </a:r>
          </a:p>
          <a:p>
            <a:r>
              <a:rPr lang="en-US" sz="7200" baseline="-25000" dirty="0"/>
              <a:t>10. https://www.codechef.com/problems/PRB01</a:t>
            </a:r>
          </a:p>
          <a:p>
            <a:r>
              <a:rPr lang="en-US" sz="7200" baseline="-25000" dirty="0"/>
              <a:t>11. https://www.codechef.com/problems/UTMOPR</a:t>
            </a:r>
          </a:p>
          <a:p>
            <a:r>
              <a:rPr lang="en-US" sz="7200" baseline="-25000" dirty="0"/>
              <a:t>12. https://www.codechef.com/problems/ALPHABET</a:t>
            </a:r>
          </a:p>
          <a:p>
            <a:r>
              <a:rPr lang="en-US" sz="7200" baseline="-25000" dirty="0"/>
              <a:t>13. https://www.codechef.com/problems/HS08TEST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4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/>
              <a:t>Writing programs to solve problems in a contest environment. </a:t>
            </a:r>
          </a:p>
          <a:p>
            <a:pPr>
              <a:spcAft>
                <a:spcPts val="1800"/>
              </a:spcAft>
            </a:pPr>
            <a:r>
              <a:rPr lang="en-US" sz="3600" dirty="0"/>
              <a:t>One has limited time to solve problems. Ranging from a few hours to a few days. </a:t>
            </a:r>
          </a:p>
          <a:p>
            <a:pPr>
              <a:spcAft>
                <a:spcPts val="1800"/>
              </a:spcAft>
            </a:pPr>
            <a:r>
              <a:rPr lang="en-US" sz="3600" dirty="0"/>
              <a:t>Team participation or Individual.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 for practice week 1(Continued)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-25000" dirty="0"/>
              <a:t>14. UVA: 11172 (Relational Operator)</a:t>
            </a:r>
          </a:p>
          <a:p>
            <a:r>
              <a:rPr lang="en-US" baseline="-25000" dirty="0"/>
              <a:t>15. UVA: 1124 (Celebrity Jeopardy)</a:t>
            </a:r>
          </a:p>
          <a:p>
            <a:r>
              <a:rPr lang="en-US" baseline="-25000" dirty="0"/>
              <a:t>16. UVA: 11764 (Jumping Mario)</a:t>
            </a:r>
          </a:p>
          <a:p>
            <a:r>
              <a:rPr lang="en-US" baseline="-25000" dirty="0"/>
              <a:t>17. UVA: 10300 (Ecological Premium)</a:t>
            </a:r>
          </a:p>
          <a:p>
            <a:r>
              <a:rPr lang="en-US" baseline="-25000" dirty="0"/>
              <a:t>18. UVA: 12372 (Packing For Holiday)</a:t>
            </a:r>
          </a:p>
          <a:p>
            <a:r>
              <a:rPr lang="en-US" baseline="-25000" dirty="0"/>
              <a:t>19. UVA: 12577 (</a:t>
            </a:r>
            <a:r>
              <a:rPr lang="en-US" baseline="-25000" dirty="0" err="1"/>
              <a:t>HAjj</a:t>
            </a:r>
            <a:r>
              <a:rPr lang="en-US" baseline="-25000" dirty="0"/>
              <a:t>-e-Akbar)</a:t>
            </a:r>
          </a:p>
          <a:p>
            <a:r>
              <a:rPr lang="en-US" baseline="-25000" dirty="0"/>
              <a:t>20. UVA: 11727 (Cost Cutting)</a:t>
            </a:r>
          </a:p>
          <a:p>
            <a:r>
              <a:rPr lang="en-US" baseline="-25000" dirty="0"/>
              <a:t>21. http://codeforces.com/problemset/problem/71/A</a:t>
            </a:r>
          </a:p>
          <a:p>
            <a:r>
              <a:rPr lang="en-US" baseline="-25000" dirty="0"/>
              <a:t>22. http://codeforces.com/problemset/problem/580/A</a:t>
            </a:r>
          </a:p>
          <a:p>
            <a:r>
              <a:rPr lang="en-US" baseline="-25000" dirty="0"/>
              <a:t>23. http://codeforces.com/problemset/problem/41/A</a:t>
            </a:r>
          </a:p>
          <a:p>
            <a:r>
              <a:rPr lang="en-US" baseline="-25000" dirty="0"/>
              <a:t>24. http://codeforces.com/problemset/problem/118/A</a:t>
            </a:r>
          </a:p>
          <a:p>
            <a:r>
              <a:rPr lang="en-US" baseline="-25000" dirty="0"/>
              <a:t>25. http://codeforces.com/problemset/problem/59/A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9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Topcoder</a:t>
            </a:r>
            <a:r>
              <a:rPr lang="en-US" dirty="0">
                <a:hlinkClick r:id="rId2"/>
              </a:rPr>
              <a:t> Tutorials</a:t>
            </a:r>
            <a:endParaRPr lang="en-US" dirty="0"/>
          </a:p>
          <a:p>
            <a:r>
              <a:rPr lang="en-US" dirty="0" err="1">
                <a:hlinkClick r:id="rId3"/>
              </a:rPr>
              <a:t>Topcoder</a:t>
            </a:r>
            <a:r>
              <a:rPr lang="en-US" dirty="0">
                <a:hlinkClick r:id="rId3"/>
              </a:rPr>
              <a:t> Forums</a:t>
            </a:r>
            <a:endParaRPr lang="en-US" dirty="0"/>
          </a:p>
          <a:p>
            <a:r>
              <a:rPr lang="en-US" dirty="0">
                <a:hlinkClick r:id="rId4"/>
              </a:rPr>
              <a:t>Google Code Jam</a:t>
            </a:r>
            <a:endParaRPr lang="en-US" dirty="0"/>
          </a:p>
          <a:p>
            <a:r>
              <a:rPr lang="en-US" dirty="0" err="1">
                <a:hlinkClick r:id="rId5"/>
              </a:rPr>
              <a:t>Codechef</a:t>
            </a:r>
            <a:r>
              <a:rPr lang="en-US" dirty="0">
                <a:hlinkClick r:id="rId5"/>
              </a:rPr>
              <a:t>  Wiki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contests test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Skills (Must !)</a:t>
            </a:r>
          </a:p>
          <a:p>
            <a:r>
              <a:rPr lang="en-US" sz="3600" dirty="0"/>
              <a:t>Basic Math Skills</a:t>
            </a:r>
          </a:p>
          <a:p>
            <a:r>
              <a:rPr lang="en-US" sz="3600" dirty="0"/>
              <a:t>Programming Skills</a:t>
            </a:r>
          </a:p>
          <a:p>
            <a:r>
              <a:rPr lang="en-US" sz="3600" dirty="0"/>
              <a:t>Speed (Good typing speed helps)</a:t>
            </a:r>
          </a:p>
          <a:p>
            <a:r>
              <a:rPr lang="en-US" sz="3600" dirty="0"/>
              <a:t>Creativity</a:t>
            </a:r>
          </a:p>
          <a:p>
            <a:r>
              <a:rPr lang="en-US" sz="3600" dirty="0"/>
              <a:t>Debugging Skills (For challenge phase)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Prestigious contests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ACM – ICPC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Google Code Jam</a:t>
            </a:r>
          </a:p>
          <a:p>
            <a:pPr>
              <a:lnSpc>
                <a:spcPct val="120000"/>
              </a:lnSpc>
            </a:pPr>
            <a:r>
              <a:rPr lang="en-US" sz="4400" dirty="0" err="1"/>
              <a:t>Topcoder</a:t>
            </a:r>
            <a:r>
              <a:rPr lang="en-US" sz="4400" dirty="0"/>
              <a:t> Open</a:t>
            </a:r>
          </a:p>
          <a:p>
            <a:pPr>
              <a:lnSpc>
                <a:spcPct val="120000"/>
              </a:lnSpc>
            </a:pPr>
            <a:r>
              <a:rPr lang="en-US" sz="4400" dirty="0" err="1"/>
              <a:t>Facebook</a:t>
            </a:r>
            <a:r>
              <a:rPr lang="en-US" sz="4400" dirty="0"/>
              <a:t> Hacker Cup (Recent)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p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764704"/>
            <a:ext cx="6120679" cy="5112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- ICPC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like the Olympics for Programming.</a:t>
            </a:r>
          </a:p>
          <a:p>
            <a:r>
              <a:rPr lang="en-US" sz="3600" dirty="0"/>
              <a:t>Students who win these contests are some of the finest brains in the world and are instantly recognized by top institutions (companies, academia)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Contest - National level (around 1000 teams)</a:t>
            </a:r>
          </a:p>
          <a:p>
            <a:r>
              <a:rPr lang="en-US" dirty="0"/>
              <a:t>Onsite Contest - National level (around 130 teams)</a:t>
            </a:r>
          </a:p>
          <a:p>
            <a:r>
              <a:rPr lang="en-US" dirty="0"/>
              <a:t>World Finals (around 2-3 teams selected from Bangladesh)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Contest (max size:3)</a:t>
            </a:r>
          </a:p>
          <a:p>
            <a:r>
              <a:rPr lang="en-US" dirty="0"/>
              <a:t>Languages : C/C++/Java/Python etc.</a:t>
            </a:r>
          </a:p>
          <a:p>
            <a:r>
              <a:rPr lang="en-US" dirty="0"/>
              <a:t>Time : 5 hrs</a:t>
            </a:r>
          </a:p>
          <a:p>
            <a:r>
              <a:rPr lang="en-US" dirty="0"/>
              <a:t>One machine</a:t>
            </a:r>
          </a:p>
          <a:p>
            <a:r>
              <a:rPr lang="en-US" dirty="0"/>
              <a:t>Set of around 10 problems.</a:t>
            </a:r>
          </a:p>
          <a:p>
            <a:r>
              <a:rPr lang="en-US" dirty="0"/>
              <a:t>Ranking is based on number of problems solved with penalty for wrong submissions.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gain?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Improve your logical and analytical skills.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Good point to mention in CV.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Improve your network of friends who are also interesting in programming.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Recognition.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Most importantly, have fun. Onsite contests also plan excursions.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744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Gill Sans MT</vt:lpstr>
      <vt:lpstr>Verdana</vt:lpstr>
      <vt:lpstr>Vrinda</vt:lpstr>
      <vt:lpstr>Wingdings</vt:lpstr>
      <vt:lpstr>Wingdings 2</vt:lpstr>
      <vt:lpstr>Solstice</vt:lpstr>
      <vt:lpstr>COMPETITIVE  PROGRAMMING</vt:lpstr>
      <vt:lpstr>What is it ?</vt:lpstr>
      <vt:lpstr>What do these contests test ?</vt:lpstr>
      <vt:lpstr>Some Prestigious contests</vt:lpstr>
      <vt:lpstr>PowerPoint Presentation</vt:lpstr>
      <vt:lpstr>ACM - ICPC</vt:lpstr>
      <vt:lpstr>Rules -1</vt:lpstr>
      <vt:lpstr>Rules - 2</vt:lpstr>
      <vt:lpstr>What do you gain?</vt:lpstr>
      <vt:lpstr>Where to practice</vt:lpstr>
      <vt:lpstr>Where to learn</vt:lpstr>
      <vt:lpstr>Book</vt:lpstr>
      <vt:lpstr>A Typical Problem</vt:lpstr>
      <vt:lpstr>Contest System</vt:lpstr>
      <vt:lpstr>Responses from the judge</vt:lpstr>
      <vt:lpstr>Tips for good performance</vt:lpstr>
      <vt:lpstr>Tips for good performance</vt:lpstr>
      <vt:lpstr>Tips for good performance</vt:lpstr>
      <vt:lpstr>Problems for practice week 1 </vt:lpstr>
      <vt:lpstr>Problems for practice week 1(Continued)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 PROGRAMMING</dc:title>
  <dc:creator>ishani</dc:creator>
  <cp:lastModifiedBy>Tahmedge</cp:lastModifiedBy>
  <cp:revision>61</cp:revision>
  <dcterms:created xsi:type="dcterms:W3CDTF">2011-09-08T09:04:20Z</dcterms:created>
  <dcterms:modified xsi:type="dcterms:W3CDTF">2016-09-20T14:00:20Z</dcterms:modified>
</cp:coreProperties>
</file>