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2B61-AF12-514F-A15D-5227D4AA7F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75B3-6950-3B4D-BF8F-95D0C23C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4220" y="4359934"/>
            <a:ext cx="3640436" cy="6583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Host Kernel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1674" y="3134344"/>
            <a:ext cx="1530088" cy="140710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78496" y="4002904"/>
            <a:ext cx="777250" cy="68129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36275" y="4359934"/>
            <a:ext cx="3640436" cy="6583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Host Kernel</a:t>
            </a:r>
            <a:endParaRPr lang="en-US" dirty="0"/>
          </a:p>
        </p:txBody>
      </p:sp>
      <p:sp>
        <p:nvSpPr>
          <p:cNvPr id="14" name="Triangle 13"/>
          <p:cNvSpPr/>
          <p:nvPr/>
        </p:nvSpPr>
        <p:spPr>
          <a:xfrm flipV="1">
            <a:off x="6636274" y="3134343"/>
            <a:ext cx="1560669" cy="1669416"/>
          </a:xfrm>
          <a:prstGeom prst="triangle">
            <a:avLst>
              <a:gd name="adj" fmla="val 49215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25240" y="3240224"/>
            <a:ext cx="802955" cy="8169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87786" y="3240224"/>
            <a:ext cx="802955" cy="8169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☠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riangle 33"/>
          <p:cNvSpPr/>
          <p:nvPr/>
        </p:nvSpPr>
        <p:spPr>
          <a:xfrm flipV="1">
            <a:off x="8716041" y="3134343"/>
            <a:ext cx="1560669" cy="1669416"/>
          </a:xfrm>
          <a:prstGeom prst="triangle">
            <a:avLst>
              <a:gd name="adj" fmla="val 49215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4220" y="3134343"/>
            <a:ext cx="1530088" cy="140710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15130" y="3240224"/>
            <a:ext cx="802955" cy="8169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11872" y="3240224"/>
            <a:ext cx="802955" cy="8169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☠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40128" y="4002903"/>
            <a:ext cx="777250" cy="681299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882437" y="4050974"/>
            <a:ext cx="428915" cy="36458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8779078" y="4185811"/>
            <a:ext cx="317816" cy="315481"/>
          </a:xfrm>
          <a:prstGeom prst="noSmoking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61674" y="5148943"/>
            <a:ext cx="360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Standard Containers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73728" y="5148943"/>
            <a:ext cx="360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Nabla</a:t>
            </a:r>
            <a:r>
              <a:rPr lang="en-US" dirty="0" smtClean="0"/>
              <a:t> Containers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64656" y="5148943"/>
            <a:ext cx="167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</a:t>
            </a:r>
            <a:r>
              <a:rPr lang="en-US" smtClean="0"/>
              <a:t>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633" y="1643743"/>
            <a:ext cx="2823824" cy="4088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Nabla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4199" y="3044187"/>
            <a:ext cx="2194560" cy="1373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5858" y="4505746"/>
            <a:ext cx="2194559" cy="10650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Solo5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50981" y="3801241"/>
            <a:ext cx="745510" cy="3487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3725" y="3435089"/>
            <a:ext cx="963809" cy="401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TCP/IP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3952" y="3986412"/>
            <a:ext cx="7315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mr-IN" sz="2400" b="1" dirty="0" smtClean="0"/>
              <a:t>…</a:t>
            </a:r>
            <a:endParaRPr lang="en-US" sz="24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775857" y="2153305"/>
            <a:ext cx="2194559" cy="82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8257" y="2549880"/>
            <a:ext cx="1915885" cy="305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libraries, runtimes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ight Triangle 25"/>
          <p:cNvSpPr/>
          <p:nvPr/>
        </p:nvSpPr>
        <p:spPr>
          <a:xfrm flipH="1">
            <a:off x="3927346" y="1643742"/>
            <a:ext cx="1358668" cy="4088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flipH="1">
            <a:off x="4139047" y="2001736"/>
            <a:ext cx="1187489" cy="37413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>
            <a:off x="2509722" y="1643742"/>
            <a:ext cx="1358668" cy="408845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>
            <a:off x="2463522" y="2001736"/>
            <a:ext cx="1187489" cy="37413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97193" y="3041380"/>
            <a:ext cx="34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Rumprun</a:t>
            </a:r>
            <a:r>
              <a:rPr lang="en-US" dirty="0" smtClean="0"/>
              <a:t>, </a:t>
            </a:r>
            <a:r>
              <a:rPr lang="en-US" dirty="0" err="1" smtClean="0"/>
              <a:t>MirageOS</a:t>
            </a:r>
            <a:r>
              <a:rPr lang="en-US" dirty="0" smtClean="0"/>
              <a:t>, </a:t>
            </a:r>
            <a:r>
              <a:rPr lang="en-US" dirty="0" err="1" smtClean="0"/>
              <a:t>IncludeOS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97193" y="2153305"/>
            <a:ext cx="333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, Python,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97193" y="4505746"/>
            <a:ext cx="34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abla</a:t>
            </a:r>
            <a:r>
              <a:rPr lang="en-US" dirty="0" smtClean="0"/>
              <a:t>-run tender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366442" y="4690412"/>
            <a:ext cx="1230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61699" y="3242900"/>
            <a:ext cx="735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38214" y="2337971"/>
            <a:ext cx="3589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8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44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WILLIAMS</dc:creator>
  <cp:lastModifiedBy>DAN WILLIAMS</cp:lastModifiedBy>
  <cp:revision>11</cp:revision>
  <dcterms:created xsi:type="dcterms:W3CDTF">2018-06-25T15:05:28Z</dcterms:created>
  <dcterms:modified xsi:type="dcterms:W3CDTF">2018-06-27T14:00:55Z</dcterms:modified>
</cp:coreProperties>
</file>