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24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81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985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2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154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83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969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805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080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59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695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554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BBFB-7C0C-405E-8BC0-4ADED3F4A5FD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75D5-F91F-40DB-B4D2-6234035D94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614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1AF91F59-DA7E-4CE8-CC16-00A2B732DDE0}"/>
              </a:ext>
            </a:extLst>
          </p:cNvPr>
          <p:cNvSpPr/>
          <p:nvPr/>
        </p:nvSpPr>
        <p:spPr>
          <a:xfrm>
            <a:off x="146957" y="195943"/>
            <a:ext cx="1273629" cy="1208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71ABE321-24F9-DDF5-7167-44B2ABF26A9B}"/>
              </a:ext>
            </a:extLst>
          </p:cNvPr>
          <p:cNvSpPr txBox="1"/>
          <p:nvPr/>
        </p:nvSpPr>
        <p:spPr>
          <a:xfrm>
            <a:off x="146957" y="538490"/>
            <a:ext cx="127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LÄHTÖ</a:t>
            </a:r>
            <a:endParaRPr lang="fi-FI" dirty="0">
              <a:solidFill>
                <a:schemeClr val="bg1"/>
              </a:solidFill>
            </a:endParaRPr>
          </a:p>
        </p:txBody>
      </p:sp>
      <p:cxnSp>
        <p:nvCxnSpPr>
          <p:cNvPr id="7" name="Suora nuoliyhdysviiva 6">
            <a:extLst>
              <a:ext uri="{FF2B5EF4-FFF2-40B4-BE49-F238E27FC236}">
                <a16:creationId xmlns:a16="http://schemas.microsoft.com/office/drawing/2014/main" id="{7F730A4D-0460-F540-6C4D-79DA7D36D869}"/>
              </a:ext>
            </a:extLst>
          </p:cNvPr>
          <p:cNvCxnSpPr/>
          <p:nvPr/>
        </p:nvCxnSpPr>
        <p:spPr>
          <a:xfrm>
            <a:off x="2041071" y="342549"/>
            <a:ext cx="109401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iruutu 7">
            <a:extLst>
              <a:ext uri="{FF2B5EF4-FFF2-40B4-BE49-F238E27FC236}">
                <a16:creationId xmlns:a16="http://schemas.microsoft.com/office/drawing/2014/main" id="{877EFA25-B4A5-A55D-6F51-45B50CF283BC}"/>
              </a:ext>
            </a:extLst>
          </p:cNvPr>
          <p:cNvSpPr txBox="1"/>
          <p:nvPr/>
        </p:nvSpPr>
        <p:spPr>
          <a:xfrm>
            <a:off x="1951263" y="482807"/>
            <a:ext cx="1273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dirty="0">
                <a:solidFill>
                  <a:sysClr val="windowText" lastClr="000000"/>
                </a:solidFill>
              </a:rPr>
              <a:t>ROTAN MATKA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uora nuoliyhdysviiva 8">
            <a:extLst>
              <a:ext uri="{FF2B5EF4-FFF2-40B4-BE49-F238E27FC236}">
                <a16:creationId xmlns:a16="http://schemas.microsoft.com/office/drawing/2014/main" id="{194C8BAE-EE4C-22AE-DD44-82ED6028C6E4}"/>
              </a:ext>
            </a:extLst>
          </p:cNvPr>
          <p:cNvCxnSpPr/>
          <p:nvPr/>
        </p:nvCxnSpPr>
        <p:spPr>
          <a:xfrm>
            <a:off x="3771897" y="342549"/>
            <a:ext cx="109401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iruutu 9">
            <a:extLst>
              <a:ext uri="{FF2B5EF4-FFF2-40B4-BE49-F238E27FC236}">
                <a16:creationId xmlns:a16="http://schemas.microsoft.com/office/drawing/2014/main" id="{3EDC7C49-DD71-FD3B-27C3-9513CC50D87E}"/>
              </a:ext>
            </a:extLst>
          </p:cNvPr>
          <p:cNvSpPr txBox="1"/>
          <p:nvPr/>
        </p:nvSpPr>
        <p:spPr>
          <a:xfrm>
            <a:off x="3433078" y="483014"/>
            <a:ext cx="1771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dirty="0">
                <a:solidFill>
                  <a:sysClr val="windowText" lastClr="000000"/>
                </a:solidFill>
              </a:rPr>
              <a:t>PELAAJAN MATKA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FA7E278-A024-99E1-CCE6-1EFC8C1A6254}"/>
              </a:ext>
            </a:extLst>
          </p:cNvPr>
          <p:cNvSpPr/>
          <p:nvPr/>
        </p:nvSpPr>
        <p:spPr>
          <a:xfrm>
            <a:off x="5476603" y="195933"/>
            <a:ext cx="1234440" cy="12083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7CD0AA1F-1D4E-AAAD-1A7D-DB05958C9775}"/>
              </a:ext>
            </a:extLst>
          </p:cNvPr>
          <p:cNvSpPr txBox="1"/>
          <p:nvPr/>
        </p:nvSpPr>
        <p:spPr>
          <a:xfrm>
            <a:off x="5457008" y="538475"/>
            <a:ext cx="127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>
                <a:solidFill>
                  <a:schemeClr val="bg1"/>
                </a:solidFill>
              </a:rPr>
              <a:t>ROTAN MÄÄRÄNPÄÄ</a:t>
            </a:r>
            <a:endParaRPr lang="fi-FI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7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7</Words>
  <Application>Microsoft Office PowerPoint</Application>
  <PresentationFormat>Laajakuva</PresentationFormat>
  <Paragraphs>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Aleksi Lummila</dc:creator>
  <cp:lastModifiedBy>Aleksi Lummila</cp:lastModifiedBy>
  <cp:revision>1</cp:revision>
  <dcterms:created xsi:type="dcterms:W3CDTF">2023-09-19T13:36:33Z</dcterms:created>
  <dcterms:modified xsi:type="dcterms:W3CDTF">2023-09-19T13:42:43Z</dcterms:modified>
</cp:coreProperties>
</file>