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8F13"/>
    <a:srgbClr val="6BAD18"/>
    <a:srgbClr val="8FE22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170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E583-F751-4644-BE5C-D1D400F5F54C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7B27-A6EA-40EA-94FB-A46845718C1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E583-F751-4644-BE5C-D1D400F5F54C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7B27-A6EA-40EA-94FB-A46845718C1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E583-F751-4644-BE5C-D1D400F5F54C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7B27-A6EA-40EA-94FB-A46845718C1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E583-F751-4644-BE5C-D1D400F5F54C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7B27-A6EA-40EA-94FB-A46845718C1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E583-F751-4644-BE5C-D1D400F5F54C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7B27-A6EA-40EA-94FB-A46845718C1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E583-F751-4644-BE5C-D1D400F5F54C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7B27-A6EA-40EA-94FB-A46845718C1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E583-F751-4644-BE5C-D1D400F5F54C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7B27-A6EA-40EA-94FB-A46845718C1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E583-F751-4644-BE5C-D1D400F5F54C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7B27-A6EA-40EA-94FB-A46845718C1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E583-F751-4644-BE5C-D1D400F5F54C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7B27-A6EA-40EA-94FB-A46845718C1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E583-F751-4644-BE5C-D1D400F5F54C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7B27-A6EA-40EA-94FB-A46845718C1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E583-F751-4644-BE5C-D1D400F5F54C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7B27-A6EA-40EA-94FB-A46845718C1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3E583-F751-4644-BE5C-D1D400F5F54C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F7B27-A6EA-40EA-94FB-A46845718C1C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10"/>
          <p:cNvCxnSpPr/>
          <p:nvPr/>
        </p:nvCxnSpPr>
        <p:spPr>
          <a:xfrm rot="5400000" flipH="1" flipV="1">
            <a:off x="5042113" y="3334526"/>
            <a:ext cx="938757" cy="3479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 descr="Logo_green_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718" y="458951"/>
            <a:ext cx="3984027" cy="2506386"/>
          </a:xfrm>
          <a:prstGeom prst="rect">
            <a:avLst/>
          </a:prstGeom>
        </p:spPr>
      </p:pic>
      <p:cxnSp>
        <p:nvCxnSpPr>
          <p:cNvPr id="13" name="Gerade Verbindung 12"/>
          <p:cNvCxnSpPr/>
          <p:nvPr/>
        </p:nvCxnSpPr>
        <p:spPr>
          <a:xfrm rot="5400000">
            <a:off x="1778142" y="3423387"/>
            <a:ext cx="1404233" cy="5202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>
            <a:stCxn id="4" idx="6"/>
            <a:endCxn id="14" idx="6"/>
          </p:cNvCxnSpPr>
          <p:nvPr/>
        </p:nvCxnSpPr>
        <p:spPr>
          <a:xfrm>
            <a:off x="2932723" y="4089090"/>
            <a:ext cx="4540370" cy="5202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1996567" y="3621012"/>
            <a:ext cx="936156" cy="936156"/>
          </a:xfrm>
          <a:prstGeom prst="ellipse">
            <a:avLst/>
          </a:prstGeom>
          <a:gradFill flip="none" rotWithShape="1">
            <a:gsLst>
              <a:gs pos="0">
                <a:srgbClr val="6BAD18"/>
              </a:gs>
              <a:gs pos="100000">
                <a:srgbClr val="578F13"/>
              </a:gs>
            </a:gsLst>
            <a:path path="circle">
              <a:fillToRect l="50000" t="50000" r="50000" b="50000"/>
            </a:path>
            <a:tileRect/>
          </a:gradFill>
          <a:ln w="127000"/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3510023" y="3621012"/>
            <a:ext cx="936156" cy="936156"/>
          </a:xfrm>
          <a:prstGeom prst="ellipse">
            <a:avLst/>
          </a:prstGeom>
          <a:gradFill flip="none" rotWithShape="1">
            <a:gsLst>
              <a:gs pos="0">
                <a:srgbClr val="6BAD18"/>
              </a:gs>
              <a:gs pos="100000">
                <a:srgbClr val="578F13"/>
              </a:gs>
            </a:gsLst>
            <a:path path="circle">
              <a:fillToRect l="50000" t="50000" r="50000" b="50000"/>
            </a:path>
            <a:tileRect/>
          </a:gradFill>
          <a:ln w="127000"/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023478" y="3621012"/>
            <a:ext cx="936156" cy="936156"/>
          </a:xfrm>
          <a:prstGeom prst="ellipse">
            <a:avLst/>
          </a:prstGeom>
          <a:gradFill flip="none" rotWithShape="1">
            <a:gsLst>
              <a:gs pos="0">
                <a:srgbClr val="6BAD18"/>
              </a:gs>
              <a:gs pos="100000">
                <a:srgbClr val="578F13"/>
              </a:gs>
            </a:gsLst>
            <a:path path="circle">
              <a:fillToRect l="50000" t="50000" r="50000" b="50000"/>
            </a:path>
            <a:tileRect/>
          </a:gradFill>
          <a:ln w="127000"/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6536937" y="3621012"/>
            <a:ext cx="936156" cy="936156"/>
          </a:xfrm>
          <a:prstGeom prst="ellipse">
            <a:avLst/>
          </a:prstGeom>
          <a:gradFill flip="none" rotWithShape="1">
            <a:gsLst>
              <a:gs pos="0">
                <a:srgbClr val="6BAD18"/>
              </a:gs>
              <a:gs pos="100000">
                <a:srgbClr val="578F13"/>
              </a:gs>
            </a:gsLst>
            <a:path path="circle">
              <a:fillToRect l="50000" t="50000" r="50000" b="50000"/>
            </a:path>
            <a:tileRect/>
          </a:gradFill>
          <a:ln w="127000"/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2790490" y="4509252"/>
            <a:ext cx="48084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3800" b="1" spc="600" dirty="0" err="1" smtClean="0">
                <a:solidFill>
                  <a:srgbClr val="6BAD18"/>
                </a:solidFill>
              </a:rPr>
              <a:t>Wire</a:t>
            </a:r>
            <a:endParaRPr lang="de-DE" sz="11500" b="1" spc="600" dirty="0">
              <a:solidFill>
                <a:srgbClr val="6BAD18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2012184" y="2060764"/>
            <a:ext cx="936156" cy="936156"/>
          </a:xfrm>
          <a:prstGeom prst="ellipse">
            <a:avLst/>
          </a:prstGeom>
          <a:gradFill flip="none" rotWithShape="1">
            <a:gsLst>
              <a:gs pos="0">
                <a:srgbClr val="6BAD18"/>
              </a:gs>
              <a:gs pos="100000">
                <a:srgbClr val="578F13"/>
              </a:gs>
            </a:gsLst>
            <a:path path="circle">
              <a:fillToRect l="50000" t="50000" r="50000" b="50000"/>
            </a:path>
            <a:tileRect/>
          </a:gradFill>
          <a:ln w="127000"/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1860322" y="4587753"/>
            <a:ext cx="149772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800" dirty="0" smtClean="0">
                <a:solidFill>
                  <a:srgbClr val="578F13"/>
                </a:solidFill>
                <a:sym typeface="Wingdings"/>
              </a:rPr>
              <a:t></a:t>
            </a:r>
            <a:endParaRPr lang="de-DE" sz="13800" dirty="0">
              <a:solidFill>
                <a:srgbClr val="578F1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michael</dc:creator>
  <cp:lastModifiedBy>michael</cp:lastModifiedBy>
  <cp:revision>18</cp:revision>
  <dcterms:created xsi:type="dcterms:W3CDTF">2019-11-24T08:11:11Z</dcterms:created>
  <dcterms:modified xsi:type="dcterms:W3CDTF">2019-11-24T11:07:00Z</dcterms:modified>
</cp:coreProperties>
</file>