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2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B2FC-2599-514D-9957-765E34B517E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90345-EFE3-DE42-91C3-A0BECC34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LUMOS TEST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LUMOS TEST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LUMOS TEST </dc:title>
  <dc:creator>Tuan Nguyen</dc:creator>
  <cp:lastModifiedBy>Tuan Nguyen</cp:lastModifiedBy>
  <cp:revision>1</cp:revision>
  <dcterms:created xsi:type="dcterms:W3CDTF">2017-02-10T23:01:52Z</dcterms:created>
  <dcterms:modified xsi:type="dcterms:W3CDTF">2017-02-10T23:02:30Z</dcterms:modified>
</cp:coreProperties>
</file>