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0" r:id="rId5"/>
  </p:sldMasterIdLst>
  <p:notesMasterIdLst>
    <p:notesMasterId r:id="rId7"/>
  </p:notesMasterIdLst>
  <p:sldIdLst>
    <p:sldId id="256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AFE"/>
    <a:srgbClr val="00AD13"/>
    <a:srgbClr val="008BA8"/>
    <a:srgbClr val="FFFFFF"/>
    <a:srgbClr val="00A7DC"/>
    <a:srgbClr val="0099FF"/>
    <a:srgbClr val="FFFFCC"/>
    <a:srgbClr val="4B4B4B"/>
    <a:srgbClr val="505050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Objects="1">
      <p:cViewPr varScale="1">
        <p:scale>
          <a:sx n="130" d="100"/>
          <a:sy n="130" d="100"/>
        </p:scale>
        <p:origin x="234" y="126"/>
      </p:cViewPr>
      <p:guideLst>
        <p:guide orient="horz" pos="4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5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DE8972-8237-49DC-9A9C-30A8AE2AB79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6319FD-DC3C-4D19-B9BC-56D3FCF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2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319FD-DC3C-4D19-B9BC-56D3FCF6F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CCI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2600" y="2362201"/>
            <a:ext cx="6858000" cy="1165225"/>
          </a:xfrm>
        </p:spPr>
        <p:txBody>
          <a:bodyPr anchor="t">
            <a:noAutofit/>
          </a:bodyPr>
          <a:lstStyle>
            <a:lvl1pPr algn="l">
              <a:lnSpc>
                <a:spcPts val="4200"/>
              </a:lnSpc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Think “GREEN” before you decide to print.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2600" y="3679826"/>
            <a:ext cx="6858000" cy="968375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4B4B4B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If you must print, please print in black and white.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6553200"/>
            <a:ext cx="3657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© Copyright 2019 National Council on Compensation Insurance, Inc. All Rights Reserved.</a:t>
            </a:r>
          </a:p>
          <a:p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4036"/>
            <a:ext cx="897818" cy="7689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CCI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"/>
            <a:ext cx="9144000" cy="548640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79"/>
            <a:ext cx="8229600" cy="4754880"/>
          </a:xfrm>
        </p:spPr>
        <p:txBody>
          <a:bodyPr/>
          <a:lstStyle>
            <a:lvl1pPr>
              <a:buClr>
                <a:schemeClr val="accent1"/>
              </a:buClr>
              <a:defRPr sz="2400">
                <a:solidFill>
                  <a:srgbClr val="4B4B4B"/>
                </a:solidFill>
                <a:latin typeface="+mj-lt"/>
              </a:defRPr>
            </a:lvl1pPr>
            <a:lvl2pPr>
              <a:buClr>
                <a:schemeClr val="accent2"/>
              </a:buClr>
              <a:defRPr sz="2400">
                <a:solidFill>
                  <a:srgbClr val="4B4B4B"/>
                </a:solidFill>
                <a:latin typeface="+mj-lt"/>
              </a:defRPr>
            </a:lvl2pPr>
            <a:lvl3pPr>
              <a:buClr>
                <a:schemeClr val="accent2"/>
              </a:buClr>
              <a:defRPr sz="1800">
                <a:solidFill>
                  <a:srgbClr val="4B4B4B"/>
                </a:solidFill>
                <a:latin typeface="+mj-lt"/>
              </a:defRPr>
            </a:lvl3pPr>
            <a:lvl4pPr>
              <a:defRPr sz="1600">
                <a:solidFill>
                  <a:srgbClr val="4B4B4B"/>
                </a:solidFill>
                <a:latin typeface="+mj-lt"/>
              </a:defRPr>
            </a:lvl4pPr>
            <a:lvl5pPr>
              <a:defRPr sz="1600">
                <a:solidFill>
                  <a:srgbClr val="4B4B4B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6574536"/>
            <a:ext cx="42062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© Copyright 2019 National Council on Compensation Insurance,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229100" y="6412992"/>
            <a:ext cx="68580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4625F9F9-CD9B-475C-98CB-95B8DE85AFB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550" y="6327353"/>
            <a:ext cx="444752" cy="3782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CCI Content Slid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"/>
            <a:ext cx="9144000" cy="54864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4572000"/>
          </a:xfrm>
        </p:spPr>
        <p:txBody>
          <a:bodyPr/>
          <a:lstStyle>
            <a:lvl1pPr>
              <a:buClr>
                <a:schemeClr val="accent1"/>
              </a:buClr>
              <a:defRPr sz="2400">
                <a:solidFill>
                  <a:srgbClr val="4B4B4B"/>
                </a:solidFill>
                <a:latin typeface="+mj-lt"/>
              </a:defRPr>
            </a:lvl1pPr>
            <a:lvl2pPr>
              <a:buClr>
                <a:schemeClr val="accent2"/>
              </a:buClr>
              <a:defRPr sz="2400">
                <a:solidFill>
                  <a:srgbClr val="4B4B4B"/>
                </a:solidFill>
                <a:latin typeface="+mj-lt"/>
              </a:defRPr>
            </a:lvl2pPr>
            <a:lvl3pPr marL="1031875" indent="-346075">
              <a:buClr>
                <a:schemeClr val="accent2"/>
              </a:buClr>
              <a:tabLst/>
              <a:defRPr sz="1800">
                <a:solidFill>
                  <a:srgbClr val="4B4B4B"/>
                </a:solidFill>
                <a:latin typeface="+mj-lt"/>
              </a:defRPr>
            </a:lvl3pPr>
            <a:lvl4pPr>
              <a:defRPr sz="1600">
                <a:solidFill>
                  <a:srgbClr val="4B4B4B"/>
                </a:solidFill>
                <a:latin typeface="+mj-lt"/>
              </a:defRPr>
            </a:lvl4pPr>
            <a:lvl5pPr>
              <a:defRPr sz="1600">
                <a:solidFill>
                  <a:srgbClr val="4B4B4B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6574536"/>
            <a:ext cx="42062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© Copyright 2019 National Council on Compensation Insurance, Inc. All Rights Reserved.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 flipH="1">
            <a:off x="365760" y="5999843"/>
            <a:ext cx="8412480" cy="22860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4229100" y="6412992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25F9F9-CD9B-475C-98CB-95B8DE85AFB1}" type="slidenum">
              <a:rPr lang="en-US" sz="1400" smtClean="0">
                <a:latin typeface="+mj-lt"/>
              </a:rPr>
              <a:pPr/>
              <a:t>‹#›</a:t>
            </a:fld>
            <a:endParaRPr lang="en-US" sz="1400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550" y="6327353"/>
            <a:ext cx="444752" cy="37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0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CCI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"/>
            <a:ext cx="9144000" cy="54864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574536"/>
            <a:ext cx="3657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© Copyright 2019 National Council on Compensation Insurance, Inc. All Rights Reserved.</a:t>
            </a:r>
          </a:p>
          <a:p>
            <a:endParaRPr lang="en-US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229100" y="6412992"/>
            <a:ext cx="68580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4625F9F9-CD9B-475C-98CB-95B8DE85AFB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550" y="6327353"/>
            <a:ext cx="444752" cy="3782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CCI Blank Slid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"/>
            <a:ext cx="9144000" cy="548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574536"/>
            <a:ext cx="3657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© Copyright 2019 National Council on Compensation Insurance, Inc. All Rights Reserved.</a:t>
            </a:r>
          </a:p>
          <a:p>
            <a:endParaRPr lang="en-US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229100" y="6412992"/>
            <a:ext cx="68580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4625F9F9-CD9B-475C-98CB-95B8DE85AF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 flipH="1">
            <a:off x="365760" y="5998464"/>
            <a:ext cx="8412480" cy="22860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550" y="6327353"/>
            <a:ext cx="444752" cy="37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"/>
            <a:ext cx="9144000" cy="548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880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82880"/>
            <a:ext cx="9144000" cy="5669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7279"/>
            <a:ext cx="82296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229100" y="6412992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625F9F9-CD9B-475C-98CB-95B8DE85AF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2" r:id="rId3"/>
    <p:sldLayoutId id="2147483703" r:id="rId4"/>
    <p:sldLayoutId id="2147483711" r:id="rId5"/>
    <p:sldLayoutId id="2147483709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8AF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Clr>
          <a:srgbClr val="008AFE"/>
        </a:buClr>
        <a:buSzPct val="150000"/>
        <a:buFont typeface="Wingdings" pitchFamily="2" charset="2"/>
        <a:buChar char="§"/>
        <a:defRPr sz="2400" kern="1200">
          <a:solidFill>
            <a:srgbClr val="505050"/>
          </a:solidFill>
          <a:latin typeface="+mj-lt"/>
          <a:ea typeface="+mn-ea"/>
          <a:cs typeface="+mn-cs"/>
        </a:defRPr>
      </a:lvl1pPr>
      <a:lvl2pPr marL="685800" indent="-339725" algn="l" defTabSz="914400" rtl="0" eaLnBrk="1" latinLnBrk="0" hangingPunct="1">
        <a:spcBef>
          <a:spcPts val="600"/>
        </a:spcBef>
        <a:buClr>
          <a:srgbClr val="00C417"/>
        </a:buClr>
        <a:buSzPct val="130000"/>
        <a:buFont typeface="Wingdings" pitchFamily="2" charset="2"/>
        <a:buChar char="§"/>
        <a:defRPr sz="2400" kern="1200">
          <a:solidFill>
            <a:srgbClr val="505050"/>
          </a:solidFill>
          <a:latin typeface="+mj-lt"/>
          <a:ea typeface="+mn-ea"/>
          <a:cs typeface="+mn-cs"/>
        </a:defRPr>
      </a:lvl2pPr>
      <a:lvl3pPr marL="1031875" indent="-346075" algn="l" defTabSz="914400" rtl="0" eaLnBrk="1" latinLnBrk="0" hangingPunct="1">
        <a:spcBef>
          <a:spcPts val="600"/>
        </a:spcBef>
        <a:buClr>
          <a:schemeClr val="accent2"/>
        </a:buClr>
        <a:buSzPct val="60000"/>
        <a:buFont typeface="Wingdings" pitchFamily="2" charset="2"/>
        <a:buChar char="q"/>
        <a:defRPr sz="1800" kern="1200">
          <a:solidFill>
            <a:srgbClr val="505050"/>
          </a:solidFill>
          <a:latin typeface="+mj-lt"/>
          <a:ea typeface="+mn-ea"/>
          <a:cs typeface="+mn-cs"/>
        </a:defRPr>
      </a:lvl3pPr>
      <a:lvl4pPr marL="1260475" indent="-228600" algn="l" defTabSz="914400" rtl="0" eaLnBrk="1" latinLnBrk="0" hangingPunct="1">
        <a:spcBef>
          <a:spcPts val="400"/>
        </a:spcBef>
        <a:buFont typeface="Arial" pitchFamily="34" charset="0"/>
        <a:buChar char="–"/>
        <a:tabLst/>
        <a:defRPr sz="1600" kern="1200">
          <a:solidFill>
            <a:srgbClr val="505050"/>
          </a:solidFill>
          <a:latin typeface="+mj-lt"/>
          <a:ea typeface="+mn-ea"/>
          <a:cs typeface="+mn-cs"/>
        </a:defRPr>
      </a:lvl4pPr>
      <a:lvl5pPr marL="1489075" indent="-228600" algn="l" defTabSz="914400" rtl="0" eaLnBrk="1" latinLnBrk="0" hangingPunct="1">
        <a:spcBef>
          <a:spcPts val="400"/>
        </a:spcBef>
        <a:buFont typeface="Arial" pitchFamily="34" charset="0"/>
        <a:buChar char="»"/>
        <a:tabLst/>
        <a:defRPr sz="1600" kern="1200">
          <a:solidFill>
            <a:srgbClr val="50505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160D73-FEE4-41C1-87A9-14676D99258E}"/>
              </a:ext>
            </a:extLst>
          </p:cNvPr>
          <p:cNvGrpSpPr/>
          <p:nvPr/>
        </p:nvGrpSpPr>
        <p:grpSpPr>
          <a:xfrm>
            <a:off x="1724526" y="2755232"/>
            <a:ext cx="914400" cy="914400"/>
            <a:chOff x="1724526" y="2755232"/>
            <a:chExt cx="914400" cy="9144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D5924FC-195E-41C9-B4CE-309A80D7AF88}"/>
                </a:ext>
              </a:extLst>
            </p:cNvPr>
            <p:cNvSpPr/>
            <p:nvPr/>
          </p:nvSpPr>
          <p:spPr>
            <a:xfrm>
              <a:off x="1828800" y="2895600"/>
              <a:ext cx="705852" cy="649706"/>
            </a:xfrm>
            <a:custGeom>
              <a:avLst/>
              <a:gdLst>
                <a:gd name="connsiteX0" fmla="*/ 0 w 705852"/>
                <a:gd name="connsiteY0" fmla="*/ 360948 h 649706"/>
                <a:gd name="connsiteX1" fmla="*/ 224589 w 705852"/>
                <a:gd name="connsiteY1" fmla="*/ 449179 h 649706"/>
                <a:gd name="connsiteX2" fmla="*/ 296779 w 705852"/>
                <a:gd name="connsiteY2" fmla="*/ 649706 h 649706"/>
                <a:gd name="connsiteX3" fmla="*/ 417094 w 705852"/>
                <a:gd name="connsiteY3" fmla="*/ 521369 h 649706"/>
                <a:gd name="connsiteX4" fmla="*/ 633663 w 705852"/>
                <a:gd name="connsiteY4" fmla="*/ 577516 h 649706"/>
                <a:gd name="connsiteX5" fmla="*/ 705852 w 705852"/>
                <a:gd name="connsiteY5" fmla="*/ 0 h 649706"/>
                <a:gd name="connsiteX6" fmla="*/ 0 w 705852"/>
                <a:gd name="connsiteY6" fmla="*/ 360948 h 64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5852" h="649706">
                  <a:moveTo>
                    <a:pt x="0" y="360948"/>
                  </a:moveTo>
                  <a:lnTo>
                    <a:pt x="224589" y="449179"/>
                  </a:lnTo>
                  <a:lnTo>
                    <a:pt x="296779" y="649706"/>
                  </a:lnTo>
                  <a:lnTo>
                    <a:pt x="417094" y="521369"/>
                  </a:lnTo>
                  <a:lnTo>
                    <a:pt x="633663" y="577516"/>
                  </a:lnTo>
                  <a:lnTo>
                    <a:pt x="705852" y="0"/>
                  </a:lnTo>
                  <a:lnTo>
                    <a:pt x="0" y="360948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Send">
              <a:extLst>
                <a:ext uri="{FF2B5EF4-FFF2-40B4-BE49-F238E27FC236}">
                  <a16:creationId xmlns:a16="http://schemas.microsoft.com/office/drawing/2014/main" id="{BBB542F7-B26A-44B9-B4A9-B180F7891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4526" y="2755232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67BDA2-3534-4391-AF49-B762B8073D67}"/>
              </a:ext>
            </a:extLst>
          </p:cNvPr>
          <p:cNvSpPr/>
          <p:nvPr/>
        </p:nvSpPr>
        <p:spPr>
          <a:xfrm>
            <a:off x="4572000" y="3825770"/>
            <a:ext cx="1295400" cy="368968"/>
          </a:xfrm>
          <a:prstGeom prst="roundRect">
            <a:avLst/>
          </a:prstGeom>
          <a:solidFill>
            <a:srgbClr val="008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AFE260-FFF9-48DD-9DD6-4A7AAB8E2DD4}"/>
              </a:ext>
            </a:extLst>
          </p:cNvPr>
          <p:cNvSpPr/>
          <p:nvPr/>
        </p:nvSpPr>
        <p:spPr>
          <a:xfrm>
            <a:off x="6324600" y="2362200"/>
            <a:ext cx="1981200" cy="1981200"/>
          </a:xfrm>
          <a:prstGeom prst="rect">
            <a:avLst/>
          </a:prstGeom>
          <a:gradFill flip="none" rotWithShape="1">
            <a:gsLst>
              <a:gs pos="0">
                <a:srgbClr val="00AD13"/>
              </a:gs>
              <a:gs pos="100000">
                <a:srgbClr val="008BA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DDE98D-9FB8-48D4-8C18-2EAAC3A1F6E2}"/>
              </a:ext>
            </a:extLst>
          </p:cNvPr>
          <p:cNvSpPr/>
          <p:nvPr/>
        </p:nvSpPr>
        <p:spPr>
          <a:xfrm>
            <a:off x="733926" y="4172615"/>
            <a:ext cx="1981200" cy="1981200"/>
          </a:xfrm>
          <a:prstGeom prst="rect">
            <a:avLst/>
          </a:prstGeom>
          <a:gradFill flip="none" rotWithShape="1">
            <a:gsLst>
              <a:gs pos="0">
                <a:srgbClr val="00AD13"/>
              </a:gs>
              <a:gs pos="100000">
                <a:srgbClr val="018AFE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8CCAF9-4ADF-497C-AA21-4B5C175EA90A}"/>
              </a:ext>
            </a:extLst>
          </p:cNvPr>
          <p:cNvSpPr/>
          <p:nvPr/>
        </p:nvSpPr>
        <p:spPr>
          <a:xfrm>
            <a:off x="3048000" y="4172615"/>
            <a:ext cx="1981200" cy="1981200"/>
          </a:xfrm>
          <a:prstGeom prst="rect">
            <a:avLst/>
          </a:prstGeom>
          <a:gradFill flip="none" rotWithShape="1">
            <a:gsLst>
              <a:gs pos="0">
                <a:srgbClr val="00AD13"/>
              </a:gs>
              <a:gs pos="100000">
                <a:srgbClr val="018AF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C25B0B-C80D-4B84-8A25-5C49589A7F07}"/>
              </a:ext>
            </a:extLst>
          </p:cNvPr>
          <p:cNvSpPr/>
          <p:nvPr/>
        </p:nvSpPr>
        <p:spPr>
          <a:xfrm>
            <a:off x="5638800" y="4495800"/>
            <a:ext cx="1981200" cy="1981200"/>
          </a:xfrm>
          <a:prstGeom prst="rect">
            <a:avLst/>
          </a:prstGeom>
          <a:gradFill flip="none" rotWithShape="1">
            <a:gsLst>
              <a:gs pos="0">
                <a:srgbClr val="00AD13"/>
              </a:gs>
              <a:gs pos="100000">
                <a:srgbClr val="008BA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7142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NCCI Color Scheme">
      <a:dk1>
        <a:sysClr val="windowText" lastClr="000000"/>
      </a:dk1>
      <a:lt1>
        <a:sysClr val="window" lastClr="FFFFFF"/>
      </a:lt1>
      <a:dk2>
        <a:srgbClr val="002060"/>
      </a:dk2>
      <a:lt2>
        <a:srgbClr val="D4EAF0"/>
      </a:lt2>
      <a:accent1>
        <a:srgbClr val="008AFE"/>
      </a:accent1>
      <a:accent2>
        <a:srgbClr val="00C417"/>
      </a:accent2>
      <a:accent3>
        <a:srgbClr val="EF7C00"/>
      </a:accent3>
      <a:accent4>
        <a:srgbClr val="7030A0"/>
      </a:accent4>
      <a:accent5>
        <a:srgbClr val="000080"/>
      </a:accent5>
      <a:accent6>
        <a:srgbClr val="CE1B00"/>
      </a:accent6>
      <a:hlink>
        <a:srgbClr val="0042C7"/>
      </a:hlink>
      <a:folHlink>
        <a:srgbClr val="0067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BB2B772-4CB9-496F-B7EE-81055C4F8AF4}" vid="{2EECBC75-B76C-4C39-9C65-E189BC1E16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39E5159F75004DBDE8A86F5C7626C7" ma:contentTypeVersion="3" ma:contentTypeDescription="Create a new document." ma:contentTypeScope="" ma:versionID="b9fea19599f496f730ac35db73f78fad">
  <xsd:schema xmlns:xsd="http://www.w3.org/2001/XMLSchema" xmlns:xs="http://www.w3.org/2001/XMLSchema" xmlns:p="http://schemas.microsoft.com/office/2006/metadata/properties" xmlns:ns2="bbec8fad-f97a-408f-94f9-b2d492554364" targetNamespace="http://schemas.microsoft.com/office/2006/metadata/properties" ma:root="true" ma:fieldsID="7cafc92790cc8667ad22fcf9c0dddf7f" ns2:_="">
    <xsd:import namespace="bbec8fad-f97a-408f-94f9-b2d49255436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ec8fad-f97a-408f-94f9-b2d49255436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042F82FE40BD4C8CE166DBA5D75DC0" ma:contentTypeVersion="3" ma:contentTypeDescription="Create a new document." ma:contentTypeScope="" ma:versionID="9508dce802a01392f43eef2d999581de">
  <xsd:schema xmlns:xsd="http://www.w3.org/2001/XMLSchema" xmlns:xs="http://www.w3.org/2001/XMLSchema" xmlns:p="http://schemas.microsoft.com/office/2006/metadata/properties" xmlns:ns2="1ca70e92-5084-4f1c-ada5-545653a79b1d" targetNamespace="http://schemas.microsoft.com/office/2006/metadata/properties" ma:root="true" ma:fieldsID="7bc427dbef01c85c31ff01ee3a2d555d" ns2:_="">
    <xsd:import namespace="1ca70e92-5084-4f1c-ada5-545653a79b1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a70e92-5084-4f1c-ada5-545653a79b1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bec8fad-f97a-408f-94f9-b2d492554364">MS7XCWTDAWNM-1981315842-32</_dlc_DocId>
    <_dlc_DocIdUrl xmlns="bbec8fad-f97a-408f-94f9-b2d492554364">
      <Url>http://qacollaborate2.ncci.com/sites/ffl/_layouts/15/DocIdRedir.aspx?ID=MS7XCWTDAWNM-1981315842-32</Url>
      <Description>MS7XCWTDAWNM-1981315842-32</Description>
    </_dlc_DocIdUrl>
  </documentManagement>
</p:properties>
</file>

<file path=customXml/itemProps1.xml><?xml version="1.0" encoding="utf-8"?>
<ds:datastoreItem xmlns:ds="http://schemas.openxmlformats.org/officeDocument/2006/customXml" ds:itemID="{C68003F0-D40A-4475-AB4D-C6106CEEAA5A}"/>
</file>

<file path=customXml/itemProps2.xml><?xml version="1.0" encoding="utf-8"?>
<ds:datastoreItem xmlns:ds="http://schemas.openxmlformats.org/officeDocument/2006/customXml" ds:itemID="{4D293EBC-6EF5-4083-97ED-11A75F3D8F71}"/>
</file>

<file path=customXml/itemProps3.xml><?xml version="1.0" encoding="utf-8"?>
<ds:datastoreItem xmlns:ds="http://schemas.openxmlformats.org/officeDocument/2006/customXml" ds:itemID="{FFFB1EBA-D2EE-4CB6-BFA9-773181F21128}"/>
</file>

<file path=customXml/itemProps4.xml><?xml version="1.0" encoding="utf-8"?>
<ds:datastoreItem xmlns:ds="http://schemas.openxmlformats.org/officeDocument/2006/customXml" ds:itemID="{DA012279-E10C-4A33-AC43-9510990AA2BB}"/>
</file>

<file path=customXml/itemProps5.xml><?xml version="1.0" encoding="utf-8"?>
<ds:datastoreItem xmlns:ds="http://schemas.openxmlformats.org/officeDocument/2006/customXml" ds:itemID="{F57F9D21-CEA8-4F54-895A-3732EAC6C8AF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Wingdings</vt:lpstr>
      <vt:lpstr>Blank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2019-03-11T14:28:53Z</dcterms:created>
  <dcterms:modified xsi:type="dcterms:W3CDTF">2019-03-12T21:08:06Z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0x0101005A39E5159F75004DBDE8A86F5C7626C7</vt:lpwstr>
  </property>
  <property fmtid="{D5CDD505-2E9C-101B-9397-08002B2CF9AE}" pid="3" name="_dlc_DocIdItemGuid">
    <vt:lpwstr>887d90b5-cfd3-484c-854f-75776f016b7e</vt:lpwstr>
  </property>
</Properties>
</file>