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3443-CF7E-47DB-A3F7-78B11DED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Leasing Deal Pipeline Monthly 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2A84-CF10-4A87-A080-71009F89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Agile Methodology</a:t>
            </a:r>
          </a:p>
          <a:p>
            <a:pPr lvl="1"/>
            <a:r>
              <a:rPr lang="en-US" dirty="0"/>
              <a:t>Assigning Roles and Responsibilities</a:t>
            </a:r>
          </a:p>
          <a:p>
            <a:r>
              <a:rPr lang="en-US" dirty="0"/>
              <a:t>LSPL Stage: an intro and explanation.</a:t>
            </a:r>
          </a:p>
          <a:p>
            <a:r>
              <a:rPr lang="en-US" dirty="0"/>
              <a:t>SP List 5000 item threshold</a:t>
            </a:r>
          </a:p>
          <a:p>
            <a:pPr lvl="1"/>
            <a:r>
              <a:rPr lang="en-US" dirty="0"/>
              <a:t>Solution Review</a:t>
            </a:r>
          </a:p>
          <a:p>
            <a:r>
              <a:rPr lang="en-US" dirty="0"/>
              <a:t>Dominion/LCRA WF process mapping</a:t>
            </a:r>
          </a:p>
          <a:p>
            <a:pPr lvl="1"/>
            <a:r>
              <a:rPr lang="en-US" dirty="0"/>
              <a:t>Name IPB documenters</a:t>
            </a:r>
          </a:p>
          <a:p>
            <a:r>
              <a:rPr lang="en-US" dirty="0"/>
              <a:t>Plans for the month of March</a:t>
            </a:r>
          </a:p>
        </p:txBody>
      </p:sp>
    </p:spTree>
    <p:extLst>
      <p:ext uri="{BB962C8B-B14F-4D97-AF65-F5344CB8AC3E}">
        <p14:creationId xmlns:p14="http://schemas.microsoft.com/office/powerpoint/2010/main" val="2822528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CD895EB5304459B247131FB923DA0" ma:contentTypeVersion="2" ma:contentTypeDescription="Create a new document." ma:contentTypeScope="" ma:versionID="92ddd34685a237ee511eaaf00d11efab">
  <xsd:schema xmlns:xsd="http://www.w3.org/2001/XMLSchema" xmlns:xs="http://www.w3.org/2001/XMLSchema" xmlns:p="http://schemas.microsoft.com/office/2006/metadata/properties" xmlns:ns2="be54e359-7dfb-422b-9eda-8194a324046e" targetNamespace="http://schemas.microsoft.com/office/2006/metadata/properties" ma:root="true" ma:fieldsID="cfb9c86f4fcb74aad7d3db795d86d688" ns2:_="">
    <xsd:import namespace="be54e359-7dfb-422b-9eda-8194a32404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4e359-7dfb-422b-9eda-8194a3240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A17B6A-407A-43FA-9E07-554E5F10F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54e359-7dfb-422b-9eda-8194a32404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F26265-71D9-476C-B31B-603D7C87B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5009F7-0CF4-48BB-A2F8-94D6BD4D770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be54e359-7dfb-422b-9eda-8194a324046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Leasing Deal Pipeline Monthly Meeting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Leasing Deal Pipeline Monthly Meeting Agenda</dc:title>
  <dc:creator>Chris Hernandez</dc:creator>
  <cp:lastModifiedBy>Chris Hernandez</cp:lastModifiedBy>
  <cp:revision>1</cp:revision>
  <dcterms:created xsi:type="dcterms:W3CDTF">2018-02-23T15:26:55Z</dcterms:created>
  <dcterms:modified xsi:type="dcterms:W3CDTF">2018-02-23T15:34:57Z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0x010100FBBCD895EB5304459B247131FB923DA0</vt:lpwstr>
  </property>
</Properties>
</file>