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6" r:id="rId5"/>
    <p:sldId id="270" r:id="rId6"/>
    <p:sldId id="263" r:id="rId7"/>
    <p:sldId id="265" r:id="rId8"/>
    <p:sldId id="260" r:id="rId9"/>
    <p:sldId id="261" r:id="rId10"/>
    <p:sldId id="268" r:id="rId11"/>
    <p:sldId id="267" r:id="rId12"/>
    <p:sldId id="271" r:id="rId13"/>
    <p:sldId id="273" r:id="rId1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F53D6-8D68-4DF8-BCA3-B14C05C3953C}" v="85" dt="2023-09-15T00:32:50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>
      <p:cViewPr varScale="1">
        <p:scale>
          <a:sx n="124" d="100"/>
          <a:sy n="124" d="100"/>
        </p:scale>
        <p:origin x="17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2BE878-D3AA-A84E-A56E-6406647B956A}" type="doc">
      <dgm:prSet loTypeId="urn:microsoft.com/office/officeart/2008/layout/AlternatingHexagons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CA5845A-EBE0-6A41-8251-D1DBF98E2D6E}">
      <dgm:prSet phldrT="[文字]"/>
      <dgm:spPr>
        <a:solidFill>
          <a:schemeClr val="accent3"/>
        </a:solidFill>
      </dgm:spPr>
      <dgm:t>
        <a:bodyPr/>
        <a:lstStyle/>
        <a:p>
          <a:r>
            <a:rPr lang="en-US" altLang="zh-TW" dirty="0"/>
            <a:t>Server</a:t>
          </a:r>
          <a:endParaRPr lang="zh-TW" altLang="en-US" dirty="0"/>
        </a:p>
      </dgm:t>
    </dgm:pt>
    <dgm:pt modelId="{63C5E445-A49B-5645-B8DD-30612F42DBB3}" type="parTrans" cxnId="{C14FDB09-2241-D548-A1ED-B135678BCA63}">
      <dgm:prSet/>
      <dgm:spPr/>
      <dgm:t>
        <a:bodyPr/>
        <a:lstStyle/>
        <a:p>
          <a:endParaRPr lang="zh-TW" altLang="en-US"/>
        </a:p>
      </dgm:t>
    </dgm:pt>
    <dgm:pt modelId="{F1CC27F4-7C30-C94B-B8A8-1E5BCDC0B68F}" type="sibTrans" cxnId="{C14FDB09-2241-D548-A1ED-B135678BCA63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TW" dirty="0">
              <a:solidFill>
                <a:srgbClr val="403152"/>
              </a:solidFill>
            </a:rPr>
            <a:t>TCP/IP</a:t>
          </a:r>
        </a:p>
        <a:p>
          <a:r>
            <a:rPr lang="en-US" altLang="zh-TW" dirty="0">
              <a:solidFill>
                <a:srgbClr val="403152"/>
              </a:solidFill>
            </a:rPr>
            <a:t>HTTP</a:t>
          </a:r>
        </a:p>
        <a:p>
          <a:r>
            <a:rPr lang="en-US" altLang="zh-TW" dirty="0">
              <a:solidFill>
                <a:srgbClr val="403152"/>
              </a:solidFill>
            </a:rPr>
            <a:t>HTTPS</a:t>
          </a:r>
          <a:endParaRPr lang="zh-TW" altLang="en-US" dirty="0">
            <a:solidFill>
              <a:srgbClr val="403152"/>
            </a:solidFill>
          </a:endParaRPr>
        </a:p>
      </dgm:t>
    </dgm:pt>
    <dgm:pt modelId="{1523995F-175E-604F-A545-B1A6C936B202}">
      <dgm:prSet phldrT="[文字]"/>
      <dgm:spPr>
        <a:solidFill>
          <a:schemeClr val="accent6"/>
        </a:solidFill>
      </dgm:spPr>
      <dgm:t>
        <a:bodyPr/>
        <a:lstStyle/>
        <a:p>
          <a:r>
            <a:rPr lang="en-US" altLang="zh-TW" dirty="0"/>
            <a:t>Network</a:t>
          </a:r>
          <a:endParaRPr lang="zh-TW" altLang="en-US" dirty="0"/>
        </a:p>
      </dgm:t>
    </dgm:pt>
    <dgm:pt modelId="{15525D40-D570-AD40-91C8-979AC85DD597}" type="parTrans" cxnId="{C70FFE7B-61B1-B846-B9BD-51F6EA262098}">
      <dgm:prSet/>
      <dgm:spPr/>
      <dgm:t>
        <a:bodyPr/>
        <a:lstStyle/>
        <a:p>
          <a:endParaRPr lang="zh-TW" altLang="en-US"/>
        </a:p>
      </dgm:t>
    </dgm:pt>
    <dgm:pt modelId="{91A256EA-AFE2-064C-884A-D71F56CA4741}" type="sibTrans" cxnId="{C70FFE7B-61B1-B846-B9BD-51F6EA26209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altLang="zh-TW" dirty="0">
              <a:solidFill>
                <a:schemeClr val="bg1"/>
              </a:solidFill>
            </a:rPr>
            <a:t>PHP/</a:t>
          </a:r>
        </a:p>
        <a:p>
          <a:r>
            <a:rPr lang="en-US" altLang="zh-TW" dirty="0">
              <a:solidFill>
                <a:schemeClr val="bg1"/>
              </a:solidFill>
            </a:rPr>
            <a:t>ASP.NET/Perl</a:t>
          </a:r>
        </a:p>
        <a:p>
          <a:r>
            <a:rPr lang="en-US" altLang="zh-TW" dirty="0">
              <a:solidFill>
                <a:schemeClr val="bg1"/>
              </a:solidFill>
            </a:rPr>
            <a:t>Python</a:t>
          </a:r>
        </a:p>
        <a:p>
          <a:r>
            <a:rPr lang="en-US" altLang="zh-TW" dirty="0">
              <a:solidFill>
                <a:schemeClr val="bg1"/>
              </a:solidFill>
            </a:rPr>
            <a:t>Ruby on Rails</a:t>
          </a:r>
        </a:p>
        <a:p>
          <a:r>
            <a:rPr lang="en-US" altLang="zh-TW" dirty="0">
              <a:solidFill>
                <a:schemeClr val="bg1"/>
              </a:solidFill>
            </a:rPr>
            <a:t>Node JS</a:t>
          </a:r>
          <a:endParaRPr lang="zh-TW" altLang="en-US" dirty="0">
            <a:solidFill>
              <a:schemeClr val="bg1"/>
            </a:solidFill>
          </a:endParaRPr>
        </a:p>
      </dgm:t>
    </dgm:pt>
    <dgm:pt modelId="{6A249D37-45A3-9249-9CAB-044469CDED79}">
      <dgm:prSet phldrT="[文字]"/>
      <dgm:spPr/>
      <dgm:t>
        <a:bodyPr/>
        <a:lstStyle/>
        <a:p>
          <a:r>
            <a:rPr lang="en-US" altLang="zh-TW" dirty="0"/>
            <a:t>Client</a:t>
          </a:r>
        </a:p>
        <a:p>
          <a:r>
            <a:rPr lang="zh-TW" altLang="en-US" dirty="0"/>
            <a:t>瀏覽器</a:t>
          </a:r>
        </a:p>
      </dgm:t>
    </dgm:pt>
    <dgm:pt modelId="{7EA6574E-12D6-1B4F-9C1D-2EAC36EF3858}" type="parTrans" cxnId="{45B91390-36B7-2A44-AA72-5A5605CF2E93}">
      <dgm:prSet/>
      <dgm:spPr/>
      <dgm:t>
        <a:bodyPr/>
        <a:lstStyle/>
        <a:p>
          <a:endParaRPr lang="zh-TW" altLang="en-US"/>
        </a:p>
      </dgm:t>
    </dgm:pt>
    <dgm:pt modelId="{1887DA9F-B6A0-004C-A3DC-22840549362B}" type="sibTrans" cxnId="{45B91390-36B7-2A44-AA72-5A5605CF2E93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TW" sz="1500" dirty="0">
              <a:solidFill>
                <a:schemeClr val="bg1"/>
              </a:solidFill>
            </a:rPr>
            <a:t>UI Design</a:t>
          </a:r>
        </a:p>
        <a:p>
          <a:r>
            <a:rPr lang="en-US" altLang="zh-TW" sz="1500" dirty="0" err="1">
              <a:solidFill>
                <a:schemeClr val="bg1"/>
              </a:solidFill>
            </a:rPr>
            <a:t>Javascript</a:t>
          </a:r>
          <a:endParaRPr lang="en-US" altLang="zh-TW" sz="1500" dirty="0">
            <a:solidFill>
              <a:schemeClr val="bg1"/>
            </a:solidFill>
          </a:endParaRPr>
        </a:p>
        <a:p>
          <a:r>
            <a:rPr lang="en-US" altLang="zh-TW" sz="1500" dirty="0" err="1">
              <a:solidFill>
                <a:schemeClr val="bg1"/>
              </a:solidFill>
            </a:rPr>
            <a:t>Jquery</a:t>
          </a:r>
          <a:endParaRPr lang="en-US" altLang="zh-TW" sz="1500" dirty="0">
            <a:solidFill>
              <a:schemeClr val="bg1"/>
            </a:solidFill>
          </a:endParaRPr>
        </a:p>
        <a:p>
          <a:r>
            <a:rPr lang="en-US" altLang="zh-TW" sz="1400" dirty="0">
              <a:solidFill>
                <a:schemeClr val="bg1"/>
              </a:solidFill>
            </a:rPr>
            <a:t>HTML/CSS</a:t>
          </a:r>
        </a:p>
      </dgm:t>
    </dgm:pt>
    <dgm:pt modelId="{7F382043-0E02-6F4C-BF5D-796C9AC2E7F4}">
      <dgm:prSet/>
      <dgm:spPr/>
      <dgm:t>
        <a:bodyPr/>
        <a:lstStyle/>
        <a:p>
          <a:endParaRPr lang="zh-TW" altLang="en-US" dirty="0"/>
        </a:p>
      </dgm:t>
    </dgm:pt>
    <dgm:pt modelId="{DC32AFA9-B168-5B48-927C-4C46AF152C41}" type="parTrans" cxnId="{534938AF-47D4-4B4A-B8D7-F51EF3315C19}">
      <dgm:prSet/>
      <dgm:spPr/>
      <dgm:t>
        <a:bodyPr/>
        <a:lstStyle/>
        <a:p>
          <a:endParaRPr lang="zh-TW" altLang="en-US"/>
        </a:p>
      </dgm:t>
    </dgm:pt>
    <dgm:pt modelId="{D7F4B883-FFCD-8246-A821-66A8BE1142EE}" type="sibTrans" cxnId="{534938AF-47D4-4B4A-B8D7-F51EF3315C19}">
      <dgm:prSet/>
      <dgm:spPr/>
      <dgm:t>
        <a:bodyPr/>
        <a:lstStyle/>
        <a:p>
          <a:endParaRPr lang="zh-TW" altLang="en-US"/>
        </a:p>
      </dgm:t>
    </dgm:pt>
    <dgm:pt modelId="{BF9A3588-CF2D-7045-8BB4-936DCE0C61A5}" type="pres">
      <dgm:prSet presAssocID="{912BE878-D3AA-A84E-A56E-6406647B956A}" presName="Name0" presStyleCnt="0">
        <dgm:presLayoutVars>
          <dgm:chMax/>
          <dgm:chPref/>
          <dgm:dir/>
          <dgm:animLvl val="lvl"/>
        </dgm:presLayoutVars>
      </dgm:prSet>
      <dgm:spPr/>
    </dgm:pt>
    <dgm:pt modelId="{EB7C1FC6-D599-E841-93C6-D0BFE6593EAE}" type="pres">
      <dgm:prSet presAssocID="{5CA5845A-EBE0-6A41-8251-D1DBF98E2D6E}" presName="composite" presStyleCnt="0"/>
      <dgm:spPr/>
    </dgm:pt>
    <dgm:pt modelId="{AC6A9970-1C74-5E45-8142-E56B1A74AB10}" type="pres">
      <dgm:prSet presAssocID="{5CA5845A-EBE0-6A41-8251-D1DBF98E2D6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FD03555-156A-6C40-B388-59BFAEEA39A7}" type="pres">
      <dgm:prSet presAssocID="{5CA5845A-EBE0-6A41-8251-D1DBF98E2D6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40B8D64-5D61-EB43-BFDE-7D80E4B2ACD1}" type="pres">
      <dgm:prSet presAssocID="{5CA5845A-EBE0-6A41-8251-D1DBF98E2D6E}" presName="BalanceSpacing" presStyleCnt="0"/>
      <dgm:spPr/>
    </dgm:pt>
    <dgm:pt modelId="{D3720067-7392-1B40-B404-D95BFBCCF3C8}" type="pres">
      <dgm:prSet presAssocID="{5CA5845A-EBE0-6A41-8251-D1DBF98E2D6E}" presName="BalanceSpacing1" presStyleCnt="0"/>
      <dgm:spPr/>
    </dgm:pt>
    <dgm:pt modelId="{25456E1C-EFBC-6F40-BB4A-A30C99881E71}" type="pres">
      <dgm:prSet presAssocID="{F1CC27F4-7C30-C94B-B8A8-1E5BCDC0B68F}" presName="Accent1Text" presStyleLbl="node1" presStyleIdx="1" presStyleCnt="6" custLinFactNeighborX="-53634" custLinFactNeighborY="84298"/>
      <dgm:spPr/>
    </dgm:pt>
    <dgm:pt modelId="{F9DBC4B1-E666-E64C-9956-4E62C7478077}" type="pres">
      <dgm:prSet presAssocID="{F1CC27F4-7C30-C94B-B8A8-1E5BCDC0B68F}" presName="spaceBetweenRectangles" presStyleCnt="0"/>
      <dgm:spPr/>
    </dgm:pt>
    <dgm:pt modelId="{50D24CF9-BC2A-B948-BCD6-A7F0EF032993}" type="pres">
      <dgm:prSet presAssocID="{1523995F-175E-604F-A545-B1A6C936B202}" presName="composite" presStyleCnt="0"/>
      <dgm:spPr/>
    </dgm:pt>
    <dgm:pt modelId="{B96B34E1-A145-5748-BA66-6DA5CC56987C}" type="pres">
      <dgm:prSet presAssocID="{1523995F-175E-604F-A545-B1A6C936B20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0F12831B-CD1D-4B45-8D93-9D9E75DA5CF6}" type="pres">
      <dgm:prSet presAssocID="{1523995F-175E-604F-A545-B1A6C936B20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FCA174C-7AF2-C74E-B0C6-9E87DCAC445F}" type="pres">
      <dgm:prSet presAssocID="{1523995F-175E-604F-A545-B1A6C936B202}" presName="BalanceSpacing" presStyleCnt="0"/>
      <dgm:spPr/>
    </dgm:pt>
    <dgm:pt modelId="{8E60DD7D-9F1F-6B40-B34A-BBA41E49BDC2}" type="pres">
      <dgm:prSet presAssocID="{1523995F-175E-604F-A545-B1A6C936B202}" presName="BalanceSpacing1" presStyleCnt="0"/>
      <dgm:spPr/>
    </dgm:pt>
    <dgm:pt modelId="{095AC7E3-FC23-3F4C-9298-7FEF14766D93}" type="pres">
      <dgm:prSet presAssocID="{91A256EA-AFE2-064C-884A-D71F56CA4741}" presName="Accent1Text" presStyleLbl="node1" presStyleIdx="3" presStyleCnt="6" custLinFactNeighborX="52017" custLinFactNeighborY="-84885"/>
      <dgm:spPr/>
    </dgm:pt>
    <dgm:pt modelId="{4FB3D751-3EFB-6F4F-9490-40D19CC99B76}" type="pres">
      <dgm:prSet presAssocID="{91A256EA-AFE2-064C-884A-D71F56CA4741}" presName="spaceBetweenRectangles" presStyleCnt="0"/>
      <dgm:spPr/>
    </dgm:pt>
    <dgm:pt modelId="{D0760DDD-7CEA-E64A-8A49-1FD2FDE92482}" type="pres">
      <dgm:prSet presAssocID="{6A249D37-45A3-9249-9CAB-044469CDED79}" presName="composite" presStyleCnt="0"/>
      <dgm:spPr/>
    </dgm:pt>
    <dgm:pt modelId="{56708821-748B-9848-A63C-A08DDE3E5120}" type="pres">
      <dgm:prSet presAssocID="{6A249D37-45A3-9249-9CAB-044469CDED7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C1B8F13-C656-684F-805B-D56FCE4D5592}" type="pres">
      <dgm:prSet presAssocID="{6A249D37-45A3-9249-9CAB-044469CDED7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DF8E33F-7691-B143-A53D-3CF60760527A}" type="pres">
      <dgm:prSet presAssocID="{6A249D37-45A3-9249-9CAB-044469CDED79}" presName="BalanceSpacing" presStyleCnt="0"/>
      <dgm:spPr/>
    </dgm:pt>
    <dgm:pt modelId="{D3BD45C5-8AB0-964F-B1EA-E28FB5EE8269}" type="pres">
      <dgm:prSet presAssocID="{6A249D37-45A3-9249-9CAB-044469CDED79}" presName="BalanceSpacing1" presStyleCnt="0"/>
      <dgm:spPr/>
    </dgm:pt>
    <dgm:pt modelId="{DEEA7189-B2DC-4D4F-9182-91AB4BD814BC}" type="pres">
      <dgm:prSet presAssocID="{1887DA9F-B6A0-004C-A3DC-22840549362B}" presName="Accent1Text" presStyleLbl="node1" presStyleIdx="5" presStyleCnt="6" custLinFactX="100000" custLinFactNeighborX="113810" custLinFactNeighborY="527"/>
      <dgm:spPr/>
    </dgm:pt>
  </dgm:ptLst>
  <dgm:cxnLst>
    <dgm:cxn modelId="{C14FDB09-2241-D548-A1ED-B135678BCA63}" srcId="{912BE878-D3AA-A84E-A56E-6406647B956A}" destId="{5CA5845A-EBE0-6A41-8251-D1DBF98E2D6E}" srcOrd="0" destOrd="0" parTransId="{63C5E445-A49B-5645-B8DD-30612F42DBB3}" sibTransId="{F1CC27F4-7C30-C94B-B8A8-1E5BCDC0B68F}"/>
    <dgm:cxn modelId="{2B78C415-A94C-9244-BCF6-F46494279555}" type="presOf" srcId="{1887DA9F-B6A0-004C-A3DC-22840549362B}" destId="{DEEA7189-B2DC-4D4F-9182-91AB4BD814BC}" srcOrd="0" destOrd="0" presId="urn:microsoft.com/office/officeart/2008/layout/AlternatingHexagons"/>
    <dgm:cxn modelId="{6444A431-2A15-504D-9D38-367904159974}" type="presOf" srcId="{1523995F-175E-604F-A545-B1A6C936B202}" destId="{B96B34E1-A145-5748-BA66-6DA5CC56987C}" srcOrd="0" destOrd="0" presId="urn:microsoft.com/office/officeart/2008/layout/AlternatingHexagons"/>
    <dgm:cxn modelId="{5E4E6972-D8DE-2B44-84E8-DFC938B3DA31}" type="presOf" srcId="{7F382043-0E02-6F4C-BF5D-796C9AC2E7F4}" destId="{0F12831B-CD1D-4B45-8D93-9D9E75DA5CF6}" srcOrd="0" destOrd="0" presId="urn:microsoft.com/office/officeart/2008/layout/AlternatingHexagons"/>
    <dgm:cxn modelId="{48030B73-B587-B543-84C5-DEF8CB30A209}" type="presOf" srcId="{912BE878-D3AA-A84E-A56E-6406647B956A}" destId="{BF9A3588-CF2D-7045-8BB4-936DCE0C61A5}" srcOrd="0" destOrd="0" presId="urn:microsoft.com/office/officeart/2008/layout/AlternatingHexagons"/>
    <dgm:cxn modelId="{C70FFE7B-61B1-B846-B9BD-51F6EA262098}" srcId="{912BE878-D3AA-A84E-A56E-6406647B956A}" destId="{1523995F-175E-604F-A545-B1A6C936B202}" srcOrd="1" destOrd="0" parTransId="{15525D40-D570-AD40-91C8-979AC85DD597}" sibTransId="{91A256EA-AFE2-064C-884A-D71F56CA4741}"/>
    <dgm:cxn modelId="{4D8EA67F-BEF3-1948-966D-8514F6C77CB0}" type="presOf" srcId="{91A256EA-AFE2-064C-884A-D71F56CA4741}" destId="{095AC7E3-FC23-3F4C-9298-7FEF14766D93}" srcOrd="0" destOrd="0" presId="urn:microsoft.com/office/officeart/2008/layout/AlternatingHexagons"/>
    <dgm:cxn modelId="{D5B2BA7F-34AA-A340-9AE7-A7329F20B01E}" type="presOf" srcId="{F1CC27F4-7C30-C94B-B8A8-1E5BCDC0B68F}" destId="{25456E1C-EFBC-6F40-BB4A-A30C99881E71}" srcOrd="0" destOrd="0" presId="urn:microsoft.com/office/officeart/2008/layout/AlternatingHexagons"/>
    <dgm:cxn modelId="{45B91390-36B7-2A44-AA72-5A5605CF2E93}" srcId="{912BE878-D3AA-A84E-A56E-6406647B956A}" destId="{6A249D37-45A3-9249-9CAB-044469CDED79}" srcOrd="2" destOrd="0" parTransId="{7EA6574E-12D6-1B4F-9C1D-2EAC36EF3858}" sibTransId="{1887DA9F-B6A0-004C-A3DC-22840549362B}"/>
    <dgm:cxn modelId="{534938AF-47D4-4B4A-B8D7-F51EF3315C19}" srcId="{1523995F-175E-604F-A545-B1A6C936B202}" destId="{7F382043-0E02-6F4C-BF5D-796C9AC2E7F4}" srcOrd="0" destOrd="0" parTransId="{DC32AFA9-B168-5B48-927C-4C46AF152C41}" sibTransId="{D7F4B883-FFCD-8246-A821-66A8BE1142EE}"/>
    <dgm:cxn modelId="{75F51AB9-8361-B043-AEDC-B2CE4C2E807E}" type="presOf" srcId="{5CA5845A-EBE0-6A41-8251-D1DBF98E2D6E}" destId="{AC6A9970-1C74-5E45-8142-E56B1A74AB10}" srcOrd="0" destOrd="0" presId="urn:microsoft.com/office/officeart/2008/layout/AlternatingHexagons"/>
    <dgm:cxn modelId="{3A0334EA-4397-F041-9AD9-557F9BDACBC6}" type="presOf" srcId="{6A249D37-45A3-9249-9CAB-044469CDED79}" destId="{56708821-748B-9848-A63C-A08DDE3E5120}" srcOrd="0" destOrd="0" presId="urn:microsoft.com/office/officeart/2008/layout/AlternatingHexagons"/>
    <dgm:cxn modelId="{DF9E8727-A8B6-0143-9AE8-D4229C55D025}" type="presParOf" srcId="{BF9A3588-CF2D-7045-8BB4-936DCE0C61A5}" destId="{EB7C1FC6-D599-E841-93C6-D0BFE6593EAE}" srcOrd="0" destOrd="0" presId="urn:microsoft.com/office/officeart/2008/layout/AlternatingHexagons"/>
    <dgm:cxn modelId="{15E0C531-1B7E-D64D-8EC1-A5AD3B729FA7}" type="presParOf" srcId="{EB7C1FC6-D599-E841-93C6-D0BFE6593EAE}" destId="{AC6A9970-1C74-5E45-8142-E56B1A74AB10}" srcOrd="0" destOrd="0" presId="urn:microsoft.com/office/officeart/2008/layout/AlternatingHexagons"/>
    <dgm:cxn modelId="{F5B6CE24-05D7-7146-A848-189C59223C25}" type="presParOf" srcId="{EB7C1FC6-D599-E841-93C6-D0BFE6593EAE}" destId="{0FD03555-156A-6C40-B388-59BFAEEA39A7}" srcOrd="1" destOrd="0" presId="urn:microsoft.com/office/officeart/2008/layout/AlternatingHexagons"/>
    <dgm:cxn modelId="{B51FA3D0-A624-104D-81B8-4ED57AD8D11A}" type="presParOf" srcId="{EB7C1FC6-D599-E841-93C6-D0BFE6593EAE}" destId="{240B8D64-5D61-EB43-BFDE-7D80E4B2ACD1}" srcOrd="2" destOrd="0" presId="urn:microsoft.com/office/officeart/2008/layout/AlternatingHexagons"/>
    <dgm:cxn modelId="{8B23F6F5-A188-E04A-9041-2595E1A0FD04}" type="presParOf" srcId="{EB7C1FC6-D599-E841-93C6-D0BFE6593EAE}" destId="{D3720067-7392-1B40-B404-D95BFBCCF3C8}" srcOrd="3" destOrd="0" presId="urn:microsoft.com/office/officeart/2008/layout/AlternatingHexagons"/>
    <dgm:cxn modelId="{FA9D4F06-860D-6145-BF22-B2B4851C83DA}" type="presParOf" srcId="{EB7C1FC6-D599-E841-93C6-D0BFE6593EAE}" destId="{25456E1C-EFBC-6F40-BB4A-A30C99881E71}" srcOrd="4" destOrd="0" presId="urn:microsoft.com/office/officeart/2008/layout/AlternatingHexagons"/>
    <dgm:cxn modelId="{560EAEE7-B4AE-3349-8380-D15D604BFDC7}" type="presParOf" srcId="{BF9A3588-CF2D-7045-8BB4-936DCE0C61A5}" destId="{F9DBC4B1-E666-E64C-9956-4E62C7478077}" srcOrd="1" destOrd="0" presId="urn:microsoft.com/office/officeart/2008/layout/AlternatingHexagons"/>
    <dgm:cxn modelId="{6F146DB4-FF56-AB46-ADF8-8D49F826650A}" type="presParOf" srcId="{BF9A3588-CF2D-7045-8BB4-936DCE0C61A5}" destId="{50D24CF9-BC2A-B948-BCD6-A7F0EF032993}" srcOrd="2" destOrd="0" presId="urn:microsoft.com/office/officeart/2008/layout/AlternatingHexagons"/>
    <dgm:cxn modelId="{E30ED3C5-650B-1F42-B89D-980760FE8D00}" type="presParOf" srcId="{50D24CF9-BC2A-B948-BCD6-A7F0EF032993}" destId="{B96B34E1-A145-5748-BA66-6DA5CC56987C}" srcOrd="0" destOrd="0" presId="urn:microsoft.com/office/officeart/2008/layout/AlternatingHexagons"/>
    <dgm:cxn modelId="{FEA645C6-367F-3B4C-B32B-92B3EAB3956E}" type="presParOf" srcId="{50D24CF9-BC2A-B948-BCD6-A7F0EF032993}" destId="{0F12831B-CD1D-4B45-8D93-9D9E75DA5CF6}" srcOrd="1" destOrd="0" presId="urn:microsoft.com/office/officeart/2008/layout/AlternatingHexagons"/>
    <dgm:cxn modelId="{DC64FE6E-BC58-014C-A4F7-834F579FB1D4}" type="presParOf" srcId="{50D24CF9-BC2A-B948-BCD6-A7F0EF032993}" destId="{3FCA174C-7AF2-C74E-B0C6-9E87DCAC445F}" srcOrd="2" destOrd="0" presId="urn:microsoft.com/office/officeart/2008/layout/AlternatingHexagons"/>
    <dgm:cxn modelId="{93443295-5C30-A042-988E-F90D71965968}" type="presParOf" srcId="{50D24CF9-BC2A-B948-BCD6-A7F0EF032993}" destId="{8E60DD7D-9F1F-6B40-B34A-BBA41E49BDC2}" srcOrd="3" destOrd="0" presId="urn:microsoft.com/office/officeart/2008/layout/AlternatingHexagons"/>
    <dgm:cxn modelId="{A1E9FFDD-F789-EC41-8F13-063670CA7E59}" type="presParOf" srcId="{50D24CF9-BC2A-B948-BCD6-A7F0EF032993}" destId="{095AC7E3-FC23-3F4C-9298-7FEF14766D93}" srcOrd="4" destOrd="0" presId="urn:microsoft.com/office/officeart/2008/layout/AlternatingHexagons"/>
    <dgm:cxn modelId="{E1D9B0C7-3E03-E142-9EC2-8EC5A59599E7}" type="presParOf" srcId="{BF9A3588-CF2D-7045-8BB4-936DCE0C61A5}" destId="{4FB3D751-3EFB-6F4F-9490-40D19CC99B76}" srcOrd="3" destOrd="0" presId="urn:microsoft.com/office/officeart/2008/layout/AlternatingHexagons"/>
    <dgm:cxn modelId="{B63AADB7-BAD5-5145-B88C-F88C50D6C15E}" type="presParOf" srcId="{BF9A3588-CF2D-7045-8BB4-936DCE0C61A5}" destId="{D0760DDD-7CEA-E64A-8A49-1FD2FDE92482}" srcOrd="4" destOrd="0" presId="urn:microsoft.com/office/officeart/2008/layout/AlternatingHexagons"/>
    <dgm:cxn modelId="{CB9D0593-01C8-654E-AEC9-65A10225A0FD}" type="presParOf" srcId="{D0760DDD-7CEA-E64A-8A49-1FD2FDE92482}" destId="{56708821-748B-9848-A63C-A08DDE3E5120}" srcOrd="0" destOrd="0" presId="urn:microsoft.com/office/officeart/2008/layout/AlternatingHexagons"/>
    <dgm:cxn modelId="{17606AAD-297C-AB47-B3EF-B61C3CDE6DA6}" type="presParOf" srcId="{D0760DDD-7CEA-E64A-8A49-1FD2FDE92482}" destId="{8C1B8F13-C656-684F-805B-D56FCE4D5592}" srcOrd="1" destOrd="0" presId="urn:microsoft.com/office/officeart/2008/layout/AlternatingHexagons"/>
    <dgm:cxn modelId="{44E853F9-348D-5146-9748-2B5081BE258C}" type="presParOf" srcId="{D0760DDD-7CEA-E64A-8A49-1FD2FDE92482}" destId="{6DF8E33F-7691-B143-A53D-3CF60760527A}" srcOrd="2" destOrd="0" presId="urn:microsoft.com/office/officeart/2008/layout/AlternatingHexagons"/>
    <dgm:cxn modelId="{A0A7FB07-4765-7A4A-A369-71CC56B637F9}" type="presParOf" srcId="{D0760DDD-7CEA-E64A-8A49-1FD2FDE92482}" destId="{D3BD45C5-8AB0-964F-B1EA-E28FB5EE8269}" srcOrd="3" destOrd="0" presId="urn:microsoft.com/office/officeart/2008/layout/AlternatingHexagons"/>
    <dgm:cxn modelId="{59649453-288D-3547-BF29-002086C73C93}" type="presParOf" srcId="{D0760DDD-7CEA-E64A-8A49-1FD2FDE92482}" destId="{DEEA7189-B2DC-4D4F-9182-91AB4BD814B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A9970-1C74-5E45-8142-E56B1A74AB10}">
      <dsp:nvSpPr>
        <dsp:cNvPr id="0" name=""/>
        <dsp:cNvSpPr/>
      </dsp:nvSpPr>
      <dsp:spPr>
        <a:xfrm rot="5400000">
          <a:off x="2890592" y="108815"/>
          <a:ext cx="1666213" cy="1449605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Server</a:t>
          </a:r>
          <a:endParaRPr lang="zh-TW" altLang="en-US" sz="1900" kern="1200" dirty="0"/>
        </a:p>
      </dsp:txBody>
      <dsp:txXfrm rot="-5400000">
        <a:off x="3224793" y="260164"/>
        <a:ext cx="997811" cy="1146910"/>
      </dsp:txXfrm>
    </dsp:sp>
    <dsp:sp modelId="{0FD03555-156A-6C40-B388-59BFAEEA39A7}">
      <dsp:nvSpPr>
        <dsp:cNvPr id="0" name=""/>
        <dsp:cNvSpPr/>
      </dsp:nvSpPr>
      <dsp:spPr>
        <a:xfrm>
          <a:off x="4492490" y="333753"/>
          <a:ext cx="1859494" cy="999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56E1C-EFBC-6F40-BB4A-A30C99881E71}">
      <dsp:nvSpPr>
        <dsp:cNvPr id="0" name=""/>
        <dsp:cNvSpPr/>
      </dsp:nvSpPr>
      <dsp:spPr>
        <a:xfrm rot="5400000">
          <a:off x="547536" y="1513399"/>
          <a:ext cx="1666213" cy="144960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solidFill>
                <a:srgbClr val="403152"/>
              </a:solidFill>
            </a:rPr>
            <a:t>TCP/IP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solidFill>
                <a:srgbClr val="403152"/>
              </a:solidFill>
            </a:rPr>
            <a:t>HTTP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solidFill>
                <a:srgbClr val="403152"/>
              </a:solidFill>
            </a:rPr>
            <a:t>HTTPS</a:t>
          </a:r>
          <a:endParaRPr lang="zh-TW" altLang="en-US" sz="2100" kern="1200" dirty="0">
            <a:solidFill>
              <a:srgbClr val="403152"/>
            </a:solidFill>
          </a:endParaRPr>
        </a:p>
      </dsp:txBody>
      <dsp:txXfrm rot="-5400000">
        <a:off x="881737" y="1664748"/>
        <a:ext cx="997811" cy="1146910"/>
      </dsp:txXfrm>
    </dsp:sp>
    <dsp:sp modelId="{B96B34E1-A145-5748-BA66-6DA5CC56987C}">
      <dsp:nvSpPr>
        <dsp:cNvPr id="0" name=""/>
        <dsp:cNvSpPr/>
      </dsp:nvSpPr>
      <dsp:spPr>
        <a:xfrm rot="5400000">
          <a:off x="2104806" y="1523097"/>
          <a:ext cx="1666213" cy="1449605"/>
        </a:xfrm>
        <a:prstGeom prst="hexagon">
          <a:avLst>
            <a:gd name="adj" fmla="val 25000"/>
            <a:gd name="vf" fmla="val 11547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Network</a:t>
          </a:r>
          <a:endParaRPr lang="zh-TW" altLang="en-US" sz="1900" kern="1200" dirty="0"/>
        </a:p>
      </dsp:txBody>
      <dsp:txXfrm rot="-5400000">
        <a:off x="2439007" y="1674446"/>
        <a:ext cx="997811" cy="1146910"/>
      </dsp:txXfrm>
    </dsp:sp>
    <dsp:sp modelId="{0F12831B-CD1D-4B45-8D93-9D9E75DA5CF6}">
      <dsp:nvSpPr>
        <dsp:cNvPr id="0" name=""/>
        <dsp:cNvSpPr/>
      </dsp:nvSpPr>
      <dsp:spPr>
        <a:xfrm>
          <a:off x="353615" y="1748035"/>
          <a:ext cx="1799510" cy="999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900" kern="1200" dirty="0"/>
        </a:p>
      </dsp:txBody>
      <dsp:txXfrm>
        <a:off x="353615" y="1748035"/>
        <a:ext cx="1799510" cy="999728"/>
      </dsp:txXfrm>
    </dsp:sp>
    <dsp:sp modelId="{095AC7E3-FC23-3F4C-9298-7FEF14766D93}">
      <dsp:nvSpPr>
        <dsp:cNvPr id="0" name=""/>
        <dsp:cNvSpPr/>
      </dsp:nvSpPr>
      <dsp:spPr>
        <a:xfrm rot="5400000">
          <a:off x="4424421" y="108731"/>
          <a:ext cx="1666213" cy="144960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schemeClr val="bg1"/>
              </a:solidFill>
            </a:rPr>
            <a:t>PHP/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schemeClr val="bg1"/>
              </a:solidFill>
            </a:rPr>
            <a:t>ASP.NET/Perl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schemeClr val="bg1"/>
              </a:solidFill>
            </a:rPr>
            <a:t>Python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schemeClr val="bg1"/>
              </a:solidFill>
            </a:rPr>
            <a:t>Ruby on Rails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schemeClr val="bg1"/>
              </a:solidFill>
            </a:rPr>
            <a:t>Node JS</a:t>
          </a:r>
          <a:endParaRPr lang="zh-TW" altLang="en-US" sz="1200" kern="1200" dirty="0">
            <a:solidFill>
              <a:schemeClr val="bg1"/>
            </a:solidFill>
          </a:endParaRPr>
        </a:p>
      </dsp:txBody>
      <dsp:txXfrm rot="-5400000">
        <a:off x="4758622" y="260080"/>
        <a:ext cx="997811" cy="1146910"/>
      </dsp:txXfrm>
    </dsp:sp>
    <dsp:sp modelId="{56708821-748B-9848-A63C-A08DDE3E5120}">
      <dsp:nvSpPr>
        <dsp:cNvPr id="0" name=""/>
        <dsp:cNvSpPr/>
      </dsp:nvSpPr>
      <dsp:spPr>
        <a:xfrm rot="5400000">
          <a:off x="2890592" y="2937379"/>
          <a:ext cx="1666213" cy="144960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Client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瀏覽器</a:t>
          </a:r>
        </a:p>
      </dsp:txBody>
      <dsp:txXfrm rot="-5400000">
        <a:off x="3224793" y="3088728"/>
        <a:ext cx="997811" cy="1146910"/>
      </dsp:txXfrm>
    </dsp:sp>
    <dsp:sp modelId="{8C1B8F13-C656-684F-805B-D56FCE4D5592}">
      <dsp:nvSpPr>
        <dsp:cNvPr id="0" name=""/>
        <dsp:cNvSpPr/>
      </dsp:nvSpPr>
      <dsp:spPr>
        <a:xfrm>
          <a:off x="4492490" y="3162317"/>
          <a:ext cx="1859494" cy="999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A7189-B2DC-4D4F-9182-91AB4BD814BC}">
      <dsp:nvSpPr>
        <dsp:cNvPr id="0" name=""/>
        <dsp:cNvSpPr/>
      </dsp:nvSpPr>
      <dsp:spPr>
        <a:xfrm rot="5400000">
          <a:off x="4424420" y="2937890"/>
          <a:ext cx="1666213" cy="144960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solidFill>
                <a:schemeClr val="bg1"/>
              </a:solidFill>
            </a:rPr>
            <a:t>UI Design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>
              <a:solidFill>
                <a:schemeClr val="bg1"/>
              </a:solidFill>
            </a:rPr>
            <a:t>Javascript</a:t>
          </a:r>
          <a:endParaRPr lang="en-US" altLang="zh-TW" sz="1500" kern="1200" dirty="0">
            <a:solidFill>
              <a:schemeClr val="bg1"/>
            </a:solidFill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>
              <a:solidFill>
                <a:schemeClr val="bg1"/>
              </a:solidFill>
            </a:rPr>
            <a:t>Jquery</a:t>
          </a:r>
          <a:endParaRPr lang="en-US" altLang="zh-TW" sz="1500" kern="1200" dirty="0">
            <a:solidFill>
              <a:schemeClr val="bg1"/>
            </a:solidFill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solidFill>
                <a:schemeClr val="bg1"/>
              </a:solidFill>
            </a:rPr>
            <a:t>HTML/CSS</a:t>
          </a:r>
        </a:p>
      </dsp:txBody>
      <dsp:txXfrm rot="-5400000">
        <a:off x="4758621" y="3089239"/>
        <a:ext cx="997811" cy="1146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78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5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buNone/>
            </a:pPr>
            <a:fld id="{BE2A7042-DEED-4AA1-9E89-4A16B2572577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90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FE8C02BD-617F-443A-9DC6-BE620467D6B3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10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buNone/>
            </a:pPr>
            <a:fld id="{BE2A7042-DEED-4AA1-9E89-4A16B2572577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0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buNone/>
            </a:pPr>
            <a:fld id="{BE2A7042-DEED-4AA1-9E89-4A16B2572577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21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buNone/>
            </a:pPr>
            <a:fld id="{BE2A7042-DEED-4AA1-9E89-4A16B2572577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20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buNone/>
            </a:pPr>
            <a:fld id="{BE2A7042-DEED-4AA1-9E89-4A16B2572577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33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 eaLnBrk="1" latinLnBrk="0" hangingPunct="1">
              <a:buFontTx/>
              <a:buNone/>
              <a:defRPr kumimoji="0"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/>
              <a:t>Click to add photo album title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>
                <a:solidFill>
                  <a:schemeClr val="bg1"/>
                </a:solidFill>
              </a:rPr>
              <a:pPr/>
              <a:t>‹#›</a:t>
            </a:fld>
            <a:endParaRPr kumimoji="0"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 eaLnBrk="1" latinLnBrk="0" hangingPunct="1">
              <a:buNone/>
              <a:defRPr kumimoji="0" sz="20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按一下以新增日期或詳細資料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 eaLnBrk="1" latinLnBrk="0" hangingPunct="1">
              <a:buFontTx/>
              <a:buNone/>
              <a:defRPr kumimoji="0" sz="20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8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20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20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20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eaLnBrk="1" latinLnBrk="0" hangingPunct="1">
              <a:spcBef>
                <a:spcPct val="20000"/>
              </a:spcBef>
              <a:defRPr kumimoji="0"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2400" i="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 eaLnBrk="1" latinLnBrk="0" hangingPunct="1">
              <a:buFontTx/>
              <a:buNone/>
              <a:defRPr kumimoji="0" sz="20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B50E-0B48-4566-8609-C51CF752A7DF}" type="datetimeFigureOut">
              <a:rPr kumimoji="0" lang="en-US" smtClean="0"/>
              <a:pPr/>
              <a:t>9/14/2023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B50E-0B48-4566-8609-C51CF752A7DF}" type="datetimeFigureOut">
              <a:rPr kumimoji="0" lang="en-US" smtClean="0"/>
              <a:pPr/>
              <a:t>9/14/2023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 eaLnBrk="1" latinLnBrk="0" hangingPunct="1">
              <a:buFontTx/>
              <a:buNone/>
              <a:defRPr kumimoji="0" sz="20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/>
          <a:p>
            <a:pPr marL="0" marR="0" indent="0" algn="ctr">
              <a:buFontTx/>
              <a:buNone/>
            </a:pPr>
            <a:r>
              <a:rPr kumimoji="0" lang="en-US" i="0" dirty="0"/>
              <a:t>Click icon to add full page picture</a:t>
            </a:r>
            <a:endParaRPr kumimoji="0" lang="en-US" i="0" baseline="0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 eaLnBrk="1" latinLnBrk="0" hangingPunct="1">
              <a:buFontTx/>
              <a:buNone/>
              <a:defRPr kumimoji="0"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 eaLnBrk="1" latinLnBrk="0" hangingPunct="1">
              <a:buFontTx/>
              <a:buNone/>
              <a:defRPr kumimoji="0"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kumimoji="0" lang="en-US" dirty="0"/>
              <a:t>Click to add section title</a:t>
            </a:r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FontTx/>
              <a:buNone/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FontTx/>
              <a:buNone/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sz="18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sz="18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sz="18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sz="18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0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 eaLnBrk="1" latinLnBrk="0" hangingPunct="1">
              <a:buFontTx/>
              <a:buNone/>
              <a:defRPr kumimoji="0" sz="20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 eaLnBrk="1" latinLnBrk="0" hangingPunct="1">
              <a:buFontTx/>
              <a:buNone/>
              <a:defRPr kumimoji="0" sz="20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 eaLnBrk="1" latinLnBrk="0" hangingPunct="1">
              <a:buFontTx/>
              <a:buNone/>
              <a:defRPr kumimoji="0" sz="20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A4431D5-1B33-458B-8AFD-CECCB0FA18CB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eaLnBrk="1" latinLnBrk="0" hangingPunct="1"/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kumimoji="0" lang="en-US" smtClean="0">
                <a:solidFill>
                  <a:schemeClr val="bg1"/>
                </a:solidFill>
              </a:rPr>
              <a:pPr algn="r"/>
              <a:t>9/14/2023</a:t>
            </a:fld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kumimoji="0" lang="en-US" smtClean="0">
                <a:solidFill>
                  <a:schemeClr val="bg1"/>
                </a:solidFill>
              </a:rPr>
              <a:pPr/>
              <a:t>‹#›</a:t>
            </a:fld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華康黑體 Std W9"/>
          <a:ea typeface="華康黑體 Std W9"/>
          <a:cs typeface="華康黑體 Std W9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華康黑體 Std W9"/>
          <a:ea typeface="華康黑體 Std W9"/>
          <a:cs typeface="華康黑體 Std W9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kumimoji="0" sz="2800" kern="1200">
          <a:solidFill>
            <a:schemeClr val="tx2"/>
          </a:solidFill>
          <a:latin typeface="華康黑體 Std W9"/>
          <a:ea typeface="華康黑體 Std W9"/>
          <a:cs typeface="華康黑體 Std W9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kumimoji="0" sz="2400" kern="1200">
          <a:solidFill>
            <a:schemeClr val="tx2"/>
          </a:solidFill>
          <a:latin typeface="華康黑體 Std W9"/>
          <a:ea typeface="華康黑體 Std W9"/>
          <a:cs typeface="華康黑體 Std W9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kumimoji="0" sz="2000" kern="1200">
          <a:solidFill>
            <a:schemeClr val="tx2"/>
          </a:solidFill>
          <a:latin typeface="華康黑體 Std W9"/>
          <a:ea typeface="華康黑體 Std W9"/>
          <a:cs typeface="華康黑體 Std W9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kumimoji="0" sz="2000" kern="1200">
          <a:solidFill>
            <a:schemeClr val="tx2"/>
          </a:solidFill>
          <a:latin typeface="華康黑體 Std W9"/>
          <a:ea typeface="華康黑體 Std W9"/>
          <a:cs typeface="華康黑體 Std W9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ts.org.tw/slow_travel_adventures/index.html" TargetMode="External"/><Relationship Id="rId3" Type="http://schemas.openxmlformats.org/officeDocument/2006/relationships/hyperlink" Target="http://www.books.com.tw" TargetMode="External"/><Relationship Id="rId7" Type="http://schemas.openxmlformats.org/officeDocument/2006/relationships/hyperlink" Target="https://www.savesafe.com.tw/" TargetMode="External"/><Relationship Id="rId2" Type="http://schemas.openxmlformats.org/officeDocument/2006/relationships/hyperlink" Target="https://tw.yahoo.co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20thcenturystudios.com/" TargetMode="External"/><Relationship Id="rId5" Type="http://schemas.openxmlformats.org/officeDocument/2006/relationships/hyperlink" Target="http://www.apple.com/tw/" TargetMode="External"/><Relationship Id="rId4" Type="http://schemas.openxmlformats.org/officeDocument/2006/relationships/hyperlink" Target="http://taiwan.cnet.com/news/" TargetMode="External"/><Relationship Id="rId9" Type="http://schemas.openxmlformats.org/officeDocument/2006/relationships/hyperlink" Target="https://news.campaign.yahoo.com.tw/921-goodby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178459.jpg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2400"/>
            <a:ext cx="6858000" cy="5257800"/>
          </a:xfrm>
        </p:spPr>
      </p:pic>
      <p:sp>
        <p:nvSpPr>
          <p:cNvPr id="7" name="Rectangle 6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spc="200" dirty="0">
                <a:ln w="29210">
                  <a:noFill/>
                </a:ln>
                <a:solidFill>
                  <a:schemeClr val="bg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2023 </a:t>
            </a:r>
            <a:r>
              <a:rPr lang="zh-TW" altLang="en-US" sz="2800" spc="200" dirty="0">
                <a:ln w="29210">
                  <a:noFill/>
                </a:ln>
                <a:solidFill>
                  <a:schemeClr val="bg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多媒體設計系</a:t>
            </a:r>
            <a:endParaRPr lang="en-US" altLang="zh-TW" sz="2800" spc="200" dirty="0">
              <a:ln w="29210">
                <a:noFill/>
              </a:ln>
              <a:solidFill>
                <a:schemeClr val="bg1"/>
              </a:solidFill>
              <a:effectLst/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l"/>
            <a:r>
              <a:rPr lang="zh-TW" altLang="en-US" sz="2800" spc="200" dirty="0">
                <a:ln w="29210">
                  <a:noFill/>
                </a:ln>
                <a:solidFill>
                  <a:schemeClr val="bg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黃國峰</a:t>
            </a:r>
            <a:endParaRPr lang="en-US" sz="2800" spc="200" dirty="0">
              <a:ln w="29210">
                <a:noFill/>
              </a:ln>
              <a:solidFill>
                <a:schemeClr val="bg1"/>
              </a:solidFill>
              <a:effectLst/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152"/>
              </a:spcBef>
            </a:pP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網站系統設計與製作</a:t>
            </a:r>
            <a:endParaRPr lang="en-US" sz="4800" b="0" i="0" baseline="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3468703-6AC6-A941-A9B6-56B9AE9963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en-US" altLang="zh-TW" sz="3600" dirty="0"/>
              <a:t>2023/9/15</a:t>
            </a:r>
            <a:r>
              <a:rPr kumimoji="1" lang="zh-TW" altLang="en-US" sz="3600" dirty="0"/>
              <a:t> 下課前完成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476EEE-60D6-F742-8C69-A3560ACC91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algn="dist"/>
            <a:r>
              <a:rPr kumimoji="1"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Github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網站設計與製作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4C672D-DEB5-5D41-A42F-E3FCA0C52294}"/>
              </a:ext>
            </a:extLst>
          </p:cNvPr>
          <p:cNvSpPr txBox="1"/>
          <p:nvPr/>
        </p:nvSpPr>
        <p:spPr>
          <a:xfrm>
            <a:off x="457200" y="533400"/>
            <a:ext cx="6096000" cy="39024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solidFill>
                  <a:srgbClr val="C00000"/>
                </a:solidFill>
                <a:highlight>
                  <a:srgbClr val="C0C0C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任務</a:t>
            </a:r>
            <a:r>
              <a:rPr kumimoji="1" lang="en-US" altLang="zh-TW" sz="2400" dirty="0">
                <a:solidFill>
                  <a:srgbClr val="C00000"/>
                </a:solidFill>
                <a:highlight>
                  <a:srgbClr val="C0C0C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TW" altLang="en-US" sz="2400">
                <a:latin typeface="Microsoft JhengHei"/>
                <a:ea typeface="Microsoft JhengHei"/>
              </a:rPr>
              <a:t>申請</a:t>
            </a:r>
            <a:r>
              <a:rPr kumimoji="1" lang="en-US" altLang="zh-TW" sz="2400" dirty="0" err="1">
                <a:latin typeface="Microsoft JhengHei"/>
                <a:ea typeface="Microsoft JhengHei"/>
              </a:rPr>
              <a:t>github</a:t>
            </a:r>
            <a:r>
              <a:rPr kumimoji="1" lang="zh-TW" altLang="en-US" sz="2400">
                <a:latin typeface="Microsoft JhengHei"/>
                <a:ea typeface="Microsoft JhengHei"/>
              </a:rPr>
              <a:t>帳號</a:t>
            </a:r>
            <a:endParaRPr kumimoji="1" lang="en-US" altLang="zh-TW" sz="2400">
              <a:latin typeface="Microsoft JhengHei"/>
              <a:ea typeface="Microsoft JhengHei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TW" altLang="en-US" sz="2400">
                <a:latin typeface="Microsoft JhengHei"/>
                <a:ea typeface="Microsoft JhengHei"/>
              </a:rPr>
              <a:t>安裝</a:t>
            </a:r>
            <a:r>
              <a:rPr kumimoji="1" lang="en-US" altLang="zh-TW" sz="2400" dirty="0" err="1">
                <a:latin typeface="Microsoft JhengHei"/>
                <a:ea typeface="Microsoft JhengHei"/>
              </a:rPr>
              <a:t>Github</a:t>
            </a:r>
            <a:r>
              <a:rPr kumimoji="1" lang="en-US" altLang="zh-TW" sz="2400" dirty="0">
                <a:latin typeface="Microsoft JhengHei"/>
                <a:ea typeface="Microsoft JhengHei"/>
              </a:rPr>
              <a:t> </a:t>
            </a:r>
            <a:r>
              <a:rPr kumimoji="1" lang="en-US" altLang="zh-TW" sz="2400" dirty="0" err="1">
                <a:latin typeface="Microsoft JhengHei"/>
                <a:ea typeface="Microsoft JhengHei"/>
              </a:rPr>
              <a:t>Desktop、git</a:t>
            </a:r>
            <a:endParaRPr lang="en-US" altLang="zh-TW" sz="2400" dirty="0" err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Visual Studio Code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400">
                <a:latin typeface="Microsoft JhengHei"/>
                <a:ea typeface="Microsoft JhengHei"/>
              </a:rPr>
              <a:t>建立網頁設計專案</a:t>
            </a:r>
            <a:r>
              <a:rPr kumimoji="1" lang="en-US" altLang="zh-TW" sz="2400" dirty="0">
                <a:latin typeface="Microsoft JhengHei"/>
                <a:ea typeface="Microsoft JhengHei"/>
              </a:rPr>
              <a:t>(</a:t>
            </a:r>
            <a:r>
              <a:rPr kumimoji="1" lang="zh-TW" altLang="en-US" sz="2400">
                <a:latin typeface="Microsoft JhengHei"/>
                <a:ea typeface="Microsoft JhengHei"/>
              </a:rPr>
              <a:t>上傳個人網頁用，需設為</a:t>
            </a:r>
            <a:r>
              <a:rPr kumimoji="1" lang="en-US" altLang="zh-TW" sz="2400" dirty="0">
                <a:latin typeface="Microsoft JhengHei"/>
                <a:ea typeface="Microsoft JhengHei"/>
              </a:rPr>
              <a:t>public</a:t>
            </a:r>
            <a:r>
              <a:rPr kumimoji="1" lang="zh-TW" altLang="en-US" sz="2400">
                <a:latin typeface="Microsoft JhengHei"/>
                <a:ea typeface="Microsoft JhengHei"/>
              </a:rPr>
              <a:t>或</a:t>
            </a:r>
            <a:r>
              <a:rPr kumimoji="1" lang="en-US" altLang="zh-TW" sz="2400" dirty="0">
                <a:latin typeface="Microsoft JhengHei"/>
                <a:ea typeface="Microsoft JhengHei"/>
              </a:rPr>
              <a:t>invite member: </a:t>
            </a:r>
            <a:r>
              <a:rPr kumimoji="1" lang="en-US" altLang="zh-TW" sz="2400" dirty="0" err="1">
                <a:latin typeface="Microsoft JhengHei"/>
                <a:ea typeface="Microsoft JhengHei"/>
              </a:rPr>
              <a:t>kfhwang</a:t>
            </a:r>
            <a:r>
              <a:rPr kumimoji="1" lang="en-US" altLang="zh-TW" sz="2400" dirty="0">
                <a:latin typeface="Microsoft JhengHei"/>
                <a:ea typeface="Microsoft JhengHei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400" dirty="0" err="1">
                <a:latin typeface="Microsoft JhengHei"/>
                <a:ea typeface="Microsoft JhengHei"/>
              </a:rPr>
              <a:t>完成第一個範例</a:t>
            </a:r>
          </a:p>
        </p:txBody>
      </p:sp>
    </p:spTree>
    <p:extLst>
      <p:ext uri="{BB962C8B-B14F-4D97-AF65-F5344CB8AC3E}">
        <p14:creationId xmlns:p14="http://schemas.microsoft.com/office/powerpoint/2010/main" val="15521067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486400" cy="844685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dirty="0">
                <a:effectLst/>
                <a:latin typeface="儷黑 Pro"/>
                <a:ea typeface="儷黑 Pro"/>
              </a:rPr>
              <a:t>Web Site Framework</a:t>
            </a:r>
            <a:endParaRPr lang="en-US" sz="2500" b="1" i="0" cap="small" baseline="0" dirty="0">
              <a:solidFill>
                <a:schemeClr val="bg1"/>
              </a:solidFill>
              <a:effectLst/>
              <a:latin typeface="儷黑 Pro"/>
              <a:ea typeface="儷黑 Pro"/>
              <a:cs typeface="+mj-cs"/>
            </a:endParaRPr>
          </a:p>
        </p:txBody>
      </p:sp>
      <p:graphicFrame>
        <p:nvGraphicFramePr>
          <p:cNvPr id="3" name="資料圖表 2"/>
          <p:cNvGraphicFramePr/>
          <p:nvPr>
            <p:extLst>
              <p:ext uri="{D42A27DB-BD31-4B8C-83A1-F6EECF244321}">
                <p14:modId xmlns:p14="http://schemas.microsoft.com/office/powerpoint/2010/main" val="2491719845"/>
              </p:ext>
            </p:extLst>
          </p:nvPr>
        </p:nvGraphicFramePr>
        <p:xfrm>
          <a:off x="533400" y="1447801"/>
          <a:ext cx="6705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312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C6A9970-1C74-5E45-8142-E56B1A74A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AC6A9970-1C74-5E45-8142-E56B1A74AB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96B34E1-A145-5748-BA66-6DA5CC5698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B96B34E1-A145-5748-BA66-6DA5CC5698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6708821-748B-9848-A63C-A08DDE3E51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56708821-748B-9848-A63C-A08DDE3E51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C1B8F13-C656-684F-805B-D56FCE4D5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8C1B8F13-C656-684F-805B-D56FCE4D55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95AC7E3-FC23-3F4C-9298-7FEF14766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095AC7E3-FC23-3F4C-9298-7FEF14766D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D03555-156A-6C40-B388-59BFAEEA39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0FD03555-156A-6C40-B388-59BFAEEA39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5456E1C-EFBC-6F40-BB4A-A30C99881E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25456E1C-EFBC-6F40-BB4A-A30C99881E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12831B-CD1D-4B45-8D93-9D9E75DA5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0F12831B-CD1D-4B45-8D93-9D9E75DA5C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EEA7189-B2DC-4D4F-9182-91AB4BD81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DEEA7189-B2DC-4D4F-9182-91AB4BD814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381000"/>
            <a:ext cx="3505200" cy="2942047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91000" y="381000"/>
            <a:ext cx="4114800" cy="6275070"/>
          </a:xfrm>
        </p:spPr>
        <p:txBody>
          <a:bodyPr vert="horz" lIns="91440" tIns="91440" rIns="91440" bIns="91440" rtlCol="0" anchor="t">
            <a:noAutofit/>
          </a:bodyPr>
          <a:lstStyle/>
          <a:p>
            <a:pPr marL="0" marR="0" indent="0" algn="l">
              <a:spcBef>
                <a:spcPts val="0"/>
              </a:spcBef>
              <a:buNone/>
            </a:pPr>
            <a:r>
              <a:rPr lang="zh-TW" altLang="en-US" sz="2400">
                <a:latin typeface="微軟正黑體"/>
                <a:ea typeface="微軟正黑體"/>
                <a:cs typeface="微軟正黑體"/>
              </a:rPr>
              <a:t>網站</a:t>
            </a: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(web site) vs </a:t>
            </a:r>
            <a:r>
              <a:rPr lang="zh-TW" altLang="en-US" sz="2400">
                <a:latin typeface="微軟正黑體"/>
                <a:ea typeface="微軟正黑體"/>
                <a:cs typeface="微軟正黑體"/>
              </a:rPr>
              <a:t>網頁</a:t>
            </a:r>
            <a:endParaRPr lang="en-US" altLang="zh-TW" sz="2400">
              <a:latin typeface="微軟正黑體"/>
              <a:ea typeface="微軟正黑體"/>
              <a:cs typeface="微軟正黑體"/>
            </a:endParaRPr>
          </a:p>
          <a:p>
            <a:pPr marL="0" marR="0" indent="0" algn="l">
              <a:spcBef>
                <a:spcPts val="0"/>
              </a:spcBef>
              <a:buNone/>
            </a:pPr>
            <a:r>
              <a:rPr lang="zh-TW" altLang="en-US" sz="2400">
                <a:solidFill>
                  <a:srgbClr val="00B0F0"/>
                </a:solidFill>
                <a:latin typeface="微軟正黑體"/>
                <a:ea typeface="微軟正黑體"/>
                <a:cs typeface="微軟正黑體"/>
              </a:rPr>
              <a:t>視覺</a:t>
            </a: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 vs </a:t>
            </a:r>
            <a:r>
              <a:rPr lang="zh-TW" altLang="en-US" sz="2400">
                <a:solidFill>
                  <a:srgbClr val="FFC000"/>
                </a:solidFill>
                <a:latin typeface="微軟正黑體"/>
                <a:ea typeface="微軟正黑體"/>
                <a:cs typeface="微軟正黑體"/>
              </a:rPr>
              <a:t>程式</a:t>
            </a:r>
            <a:endParaRPr lang="en-US" altLang="zh-TW" sz="2400">
              <a:solidFill>
                <a:srgbClr val="FFC000"/>
              </a:solidFill>
              <a:latin typeface="微軟正黑體"/>
              <a:ea typeface="微軟正黑體"/>
              <a:cs typeface="微軟正黑體"/>
            </a:endParaRPr>
          </a:p>
          <a:p>
            <a:pPr marL="0" marR="0" indent="0" algn="l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F0"/>
                </a:solidFill>
                <a:latin typeface="微軟正黑體"/>
                <a:ea typeface="微軟正黑體"/>
                <a:cs typeface="微軟正黑體"/>
              </a:rPr>
              <a:t>HTML5/CSS3</a:t>
            </a:r>
          </a:p>
          <a:p>
            <a:pPr>
              <a:spcBef>
                <a:spcPts val="0"/>
              </a:spcBef>
            </a:pPr>
            <a:r>
              <a:rPr lang="en-US" altLang="zh-TW" sz="2400" dirty="0" err="1">
                <a:solidFill>
                  <a:srgbClr val="FFC000"/>
                </a:solidFill>
                <a:latin typeface="微軟正黑體"/>
                <a:ea typeface="微軟正黑體"/>
                <a:cs typeface="微軟正黑體"/>
              </a:rPr>
              <a:t>Javascript</a:t>
            </a:r>
            <a:r>
              <a:rPr lang="en-US" altLang="zh-TW" sz="2400" dirty="0">
                <a:solidFill>
                  <a:srgbClr val="FFC000"/>
                </a:solidFill>
                <a:latin typeface="微軟正黑體"/>
                <a:ea typeface="微軟正黑體"/>
                <a:cs typeface="微軟正黑體"/>
              </a:rPr>
              <a:t> /</a:t>
            </a:r>
            <a:r>
              <a:rPr lang="en-US" altLang="zh-TW" sz="2400" dirty="0" err="1">
                <a:solidFill>
                  <a:srgbClr val="00B0F0"/>
                </a:solidFill>
                <a:latin typeface="微軟正黑體"/>
                <a:ea typeface="微軟正黑體"/>
                <a:cs typeface="微軟正黑體"/>
              </a:rPr>
              <a:t>JQuery</a:t>
            </a:r>
            <a:endParaRPr lang="en-US" altLang="zh-TW" sz="2400" dirty="0">
              <a:solidFill>
                <a:srgbClr val="00B0F0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spcBef>
                <a:spcPts val="0"/>
              </a:spcBef>
            </a:pPr>
            <a:r>
              <a:rPr lang="en-US" altLang="zh-TW" sz="2400" dirty="0">
                <a:solidFill>
                  <a:srgbClr val="FFC000"/>
                </a:solidFill>
                <a:latin typeface="微軟正黑體"/>
                <a:ea typeface="微軟正黑體"/>
                <a:cs typeface="微軟正黑體"/>
              </a:rPr>
              <a:t>Apache/MySQL/PHP</a:t>
            </a:r>
          </a:p>
          <a:p>
            <a:pPr>
              <a:spcBef>
                <a:spcPts val="0"/>
              </a:spcBef>
            </a:pPr>
            <a:r>
              <a:rPr lang="en-US" altLang="zh-TW" sz="2400" dirty="0">
                <a:solidFill>
                  <a:srgbClr val="FFC000"/>
                </a:solidFill>
                <a:latin typeface="微軟正黑體"/>
                <a:ea typeface="微軟正黑體"/>
                <a:cs typeface="微軟正黑體"/>
              </a:rPr>
              <a:t>NodeJS/MongoDB/NEDB</a:t>
            </a:r>
          </a:p>
          <a:p>
            <a:pPr marL="0" marR="0" indent="0" algn="l">
              <a:spcBef>
                <a:spcPts val="0"/>
              </a:spcBef>
              <a:buNone/>
            </a:pPr>
            <a:endParaRPr lang="en-US" altLang="zh-TW" sz="2400" dirty="0">
              <a:latin typeface="微軟正黑體"/>
              <a:ea typeface="微軟正黑體"/>
              <a:cs typeface="微軟正黑體"/>
            </a:endParaRPr>
          </a:p>
          <a:p>
            <a:pPr marL="0" marR="0" indent="0" algn="l">
              <a:spcBef>
                <a:spcPts val="0"/>
              </a:spcBef>
              <a:buNone/>
            </a:pPr>
            <a:r>
              <a:rPr lang="zh-TW" altLang="en-US" sz="2400" dirty="0">
                <a:latin typeface="微軟正黑體"/>
                <a:ea typeface="微軟正黑體"/>
                <a:cs typeface="微軟正黑體"/>
              </a:rPr>
              <a:t>設計工具</a:t>
            </a:r>
            <a:endParaRPr lang="en-US" altLang="zh-TW" sz="2400" dirty="0">
              <a:latin typeface="微軟正黑體"/>
              <a:ea typeface="微軟正黑體"/>
              <a:cs typeface="微軟正黑體"/>
            </a:endParaRPr>
          </a:p>
          <a:p>
            <a:pPr marL="457200" marR="0" indent="-457200" algn="l">
              <a:spcBef>
                <a:spcPts val="0"/>
              </a:spcBef>
              <a:buFont typeface="Wingdings" charset="2"/>
              <a:buChar char="u"/>
            </a:pP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Illustrator</a:t>
            </a:r>
          </a:p>
          <a:p>
            <a:pPr marL="457200" marR="0" indent="-457200" algn="l">
              <a:spcBef>
                <a:spcPts val="0"/>
              </a:spcBef>
              <a:buFont typeface="Wingdings" charset="2"/>
              <a:buChar char="u"/>
            </a:pP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Photoshop</a:t>
            </a:r>
          </a:p>
          <a:p>
            <a:pPr marL="457200" marR="0" indent="-457200" algn="l">
              <a:spcBef>
                <a:spcPts val="0"/>
              </a:spcBef>
              <a:buFont typeface="Wingdings" charset="2"/>
              <a:buChar char="u"/>
            </a:pPr>
            <a:r>
              <a:rPr lang="en-US" altLang="zh-TW" sz="2400" strike="sngStrike" dirty="0">
                <a:latin typeface="微軟正黑體"/>
                <a:ea typeface="微軟正黑體"/>
                <a:cs typeface="微軟正黑體"/>
              </a:rPr>
              <a:t>Dreamweave</a:t>
            </a: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r</a:t>
            </a:r>
            <a:endParaRPr lang="en-US" altLang="zh-TW" sz="3200" dirty="0">
              <a:latin typeface="微軟正黑體"/>
              <a:ea typeface="微軟正黑體"/>
              <a:cs typeface="微軟正黑體"/>
            </a:endParaRPr>
          </a:p>
          <a:p>
            <a:pPr marL="457200" indent="-457200">
              <a:spcBef>
                <a:spcPts val="0"/>
              </a:spcBef>
              <a:buFont typeface="Wingdings" charset="2"/>
              <a:buChar char="p"/>
            </a:pP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Animate CC/ Visual Studio Code</a:t>
            </a:r>
          </a:p>
          <a:p>
            <a:pPr marR="0" algn="l">
              <a:spcBef>
                <a:spcPts val="0"/>
              </a:spcBef>
            </a:pPr>
            <a:endParaRPr lang="en-US" altLang="zh-TW" sz="2400" dirty="0">
              <a:latin typeface="微軟正黑體"/>
              <a:ea typeface="微軟正黑體"/>
              <a:cs typeface="微軟正黑體"/>
            </a:endParaRPr>
          </a:p>
          <a:p>
            <a:pPr marL="342900" marR="0" indent="-342900" algn="l">
              <a:spcBef>
                <a:spcPts val="0"/>
              </a:spcBef>
              <a:buFont typeface=".Apple Color Emoji UI"/>
              <a:buChar char="🚫"/>
            </a:pPr>
            <a:r>
              <a:rPr lang="zh-TW" altLang="en-US" sz="2400" dirty="0">
                <a:latin typeface="微軟正黑體"/>
                <a:ea typeface="微軟正黑體"/>
                <a:cs typeface="微軟正黑體"/>
              </a:rPr>
              <a:t>架站工具</a:t>
            </a:r>
            <a:endParaRPr lang="en-US" altLang="zh-TW" sz="2400" dirty="0">
              <a:latin typeface="微軟正黑體"/>
              <a:ea typeface="微軟正黑體"/>
              <a:cs typeface="微軟正黑體"/>
            </a:endParaRPr>
          </a:p>
          <a:p>
            <a:pPr marL="457200" marR="0" indent="-457200" algn="l">
              <a:spcBef>
                <a:spcPts val="0"/>
              </a:spcBef>
              <a:buFont typeface="Wingdings" charset="2"/>
              <a:buChar char="u"/>
            </a:pP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Joomla</a:t>
            </a:r>
          </a:p>
          <a:p>
            <a:pPr marL="457200" marR="0" indent="-457200" algn="l">
              <a:spcBef>
                <a:spcPts val="0"/>
              </a:spcBef>
              <a:buFont typeface="Wingdings" charset="2"/>
              <a:buChar char="u"/>
            </a:pPr>
            <a:r>
              <a:rPr lang="en-US" altLang="zh-TW" sz="2400" dirty="0" err="1">
                <a:latin typeface="微軟正黑體"/>
                <a:ea typeface="微軟正黑體"/>
                <a:cs typeface="微軟正黑體"/>
              </a:rPr>
              <a:t>Wordpress</a:t>
            </a:r>
            <a:endParaRPr lang="en-US" altLang="zh-TW" sz="2400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4" name="j0321055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3505200"/>
            <a:ext cx="3505200" cy="2887425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 algn="l">
              <a:spcBef>
                <a:spcPts val="768"/>
              </a:spcBef>
              <a:buNone/>
            </a:pPr>
            <a:r>
              <a:rPr lang="zh-TW" altLang="en-US" sz="3200" b="0" i="0" dirty="0">
                <a:solidFill>
                  <a:srgbClr val="FFFFFF"/>
                </a:solidFill>
                <a:latin typeface="儷黑 Pro"/>
                <a:ea typeface="儷黑 Pro"/>
                <a:cs typeface="+mn-cs"/>
              </a:rPr>
              <a:t>深入淺出</a:t>
            </a:r>
            <a:r>
              <a:rPr lang="en-US" altLang="zh-TW" sz="3200" b="0" i="0" dirty="0">
                <a:solidFill>
                  <a:srgbClr val="FFFFFF"/>
                </a:solidFill>
                <a:latin typeface="儷黑 Pro"/>
                <a:ea typeface="儷黑 Pro"/>
                <a:cs typeface="+mn-cs"/>
              </a:rPr>
              <a:t> </a:t>
            </a:r>
            <a:r>
              <a:rPr lang="zh-TW" altLang="en-US" sz="3200" b="0" i="0" dirty="0">
                <a:solidFill>
                  <a:srgbClr val="FFFFFF"/>
                </a:solidFill>
                <a:latin typeface="儷黑 Pro"/>
                <a:ea typeface="儷黑 Pro"/>
                <a:cs typeface="+mn-cs"/>
              </a:rPr>
              <a:t>網站設計</a:t>
            </a:r>
            <a:endParaRPr lang="en-US" sz="3200" b="0" i="0" dirty="0">
              <a:solidFill>
                <a:srgbClr val="FFFFFF"/>
              </a:solidFill>
              <a:latin typeface="儷黑 Pro"/>
              <a:ea typeface="儷黑 Pro"/>
              <a:cs typeface="+mn-cs"/>
            </a:endParaRPr>
          </a:p>
        </p:txBody>
      </p:sp>
      <p:pic>
        <p:nvPicPr>
          <p:cNvPr id="10" name="j0341658.jpg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0" t="16301" r="20206" b="17868"/>
          <a:stretch/>
        </p:blipFill>
        <p:spPr>
          <a:xfrm>
            <a:off x="586342" y="2133600"/>
            <a:ext cx="2016883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18" name="crop_j0175548.png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1800" y="2133600"/>
            <a:ext cx="2033558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9" name="j0321087.jpg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7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0" indent="0" algn="l">
              <a:spcBef>
                <a:spcPts val="288"/>
              </a:spcBef>
              <a:buNone/>
            </a:pPr>
            <a:r>
              <a:rPr lang="en-US" sz="1600" b="0" i="0" dirty="0">
                <a:solidFill>
                  <a:srgbClr val="FFFFFF"/>
                </a:solidFill>
                <a:latin typeface="+mj-lt"/>
                <a:ea typeface="儷黑 Pro"/>
                <a:cs typeface="+mn-cs"/>
              </a:rPr>
              <a:t>Head First Web Design, O’Reilly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7924799" cy="6400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29000" y="2438400"/>
            <a:ext cx="4572000" cy="4114800"/>
          </a:xfrm>
        </p:spPr>
        <p:txBody>
          <a:bodyPr>
            <a:normAutofit/>
          </a:bodyPr>
          <a:lstStyle/>
          <a:p>
            <a:pPr marL="0" marR="0" indent="0" algn="l">
              <a:spcBef>
                <a:spcPts val="0"/>
              </a:spcBef>
              <a:buNone/>
            </a:pPr>
            <a:r>
              <a:rPr lang="zh-TW" altLang="en-US" dirty="0"/>
              <a:t>第一章</a:t>
            </a:r>
            <a:r>
              <a:rPr lang="en-US" altLang="zh-TW" dirty="0"/>
              <a:t> </a:t>
            </a:r>
            <a:r>
              <a:rPr lang="zh-TW" altLang="en-US" dirty="0"/>
              <a:t>建立美觀網頁</a:t>
            </a:r>
            <a:endParaRPr lang="en-US" altLang="zh-TW" dirty="0"/>
          </a:p>
          <a:p>
            <a:pPr marL="0" marR="0" indent="0" algn="l">
              <a:spcBef>
                <a:spcPts val="0"/>
              </a:spcBef>
              <a:buNone/>
            </a:pPr>
            <a:r>
              <a:rPr lang="zh-TW" altLang="en-US" dirty="0"/>
              <a:t>第二章</a:t>
            </a:r>
            <a:r>
              <a:rPr lang="en-US" altLang="zh-TW" dirty="0"/>
              <a:t> </a:t>
            </a:r>
            <a:r>
              <a:rPr lang="zh-TW" altLang="en-US" dirty="0"/>
              <a:t>前置作業</a:t>
            </a:r>
            <a:r>
              <a:rPr lang="en-US" altLang="zh-TW" dirty="0"/>
              <a:t>-</a:t>
            </a:r>
            <a:r>
              <a:rPr lang="zh-TW" altLang="en-US" dirty="0"/>
              <a:t>紙上策略</a:t>
            </a:r>
            <a:endParaRPr lang="en-US" altLang="zh-TW" dirty="0"/>
          </a:p>
          <a:p>
            <a:pPr marL="0" marR="0" indent="0" algn="l">
              <a:spcBef>
                <a:spcPts val="0"/>
              </a:spcBef>
              <a:buNone/>
            </a:pPr>
            <a:r>
              <a:rPr lang="zh-TW" altLang="en-US" dirty="0"/>
              <a:t>第三章</a:t>
            </a:r>
            <a:r>
              <a:rPr lang="en-US" altLang="zh-TW" dirty="0"/>
              <a:t> </a:t>
            </a:r>
            <a:r>
              <a:rPr lang="zh-TW" altLang="en-US" dirty="0"/>
              <a:t>組識網站</a:t>
            </a:r>
            <a:endParaRPr lang="en-US" altLang="zh-TW" dirty="0"/>
          </a:p>
          <a:p>
            <a:pPr marL="0" marR="0" indent="0" algn="l">
              <a:spcBef>
                <a:spcPts val="0"/>
              </a:spcBef>
              <a:buNone/>
            </a:pPr>
            <a:r>
              <a:rPr lang="zh-TW" altLang="en-US" dirty="0"/>
              <a:t>第四章</a:t>
            </a:r>
            <a:r>
              <a:rPr lang="en-US" altLang="zh-TW" dirty="0"/>
              <a:t> </a:t>
            </a:r>
            <a:r>
              <a:rPr lang="zh-TW" altLang="en-US" dirty="0"/>
              <a:t>版面佈局與設計</a:t>
            </a:r>
            <a:endParaRPr lang="en-US" altLang="zh-TW" dirty="0"/>
          </a:p>
          <a:p>
            <a:pPr marL="0" marR="0" indent="0" algn="l">
              <a:spcBef>
                <a:spcPts val="0"/>
              </a:spcBef>
              <a:buNone/>
            </a:pPr>
            <a:r>
              <a:rPr lang="zh-TW" altLang="en-US" dirty="0"/>
              <a:t>第五章</a:t>
            </a:r>
            <a:r>
              <a:rPr lang="en-US" altLang="zh-TW" dirty="0"/>
              <a:t> </a:t>
            </a:r>
            <a:r>
              <a:rPr lang="zh-TW" altLang="en-US" dirty="0"/>
              <a:t>運用色彩</a:t>
            </a:r>
            <a:endParaRPr lang="en-US" altLang="zh-TW" dirty="0"/>
          </a:p>
          <a:p>
            <a:pPr marL="0" marR="0" indent="0" algn="l">
              <a:spcBef>
                <a:spcPts val="0"/>
              </a:spcBef>
              <a:buNone/>
            </a:pPr>
            <a:r>
              <a:rPr lang="zh-TW" altLang="en-US" dirty="0"/>
              <a:t>第六章</a:t>
            </a:r>
            <a:r>
              <a:rPr lang="en-US" altLang="zh-TW" dirty="0"/>
              <a:t> </a:t>
            </a:r>
            <a:r>
              <a:rPr lang="zh-TW" altLang="en-US" dirty="0"/>
              <a:t>智慧導覽</a:t>
            </a:r>
            <a:endParaRPr lang="en-US" altLang="zh-TW" dirty="0"/>
          </a:p>
          <a:p>
            <a:pPr marL="0" marR="0" indent="0" algn="l">
              <a:spcBef>
                <a:spcPts val="0"/>
              </a:spcBef>
              <a:buNone/>
            </a:pPr>
            <a:r>
              <a:rPr lang="zh-TW" altLang="en-US" dirty="0"/>
              <a:t>第七章</a:t>
            </a:r>
            <a:r>
              <a:rPr lang="en-US" altLang="zh-TW" dirty="0"/>
              <a:t> </a:t>
            </a:r>
            <a:r>
              <a:rPr lang="zh-TW" altLang="en-US" dirty="0"/>
              <a:t>網站寫作</a:t>
            </a:r>
            <a:endParaRPr lang="en-US" altLang="zh-TW" dirty="0"/>
          </a:p>
          <a:p>
            <a:pPr marL="0" marR="0" indent="0" algn="l">
              <a:spcBef>
                <a:spcPts val="0"/>
              </a:spcBef>
              <a:buNone/>
            </a:pPr>
            <a:r>
              <a:rPr lang="zh-TW" altLang="en-US" dirty="0"/>
              <a:t>第八章</a:t>
            </a:r>
            <a:r>
              <a:rPr lang="en-US" altLang="zh-TW" dirty="0"/>
              <a:t> </a:t>
            </a:r>
            <a:r>
              <a:rPr lang="zh-TW" altLang="en-US" dirty="0"/>
              <a:t>無障礙網站</a:t>
            </a:r>
            <a:endParaRPr lang="en-US" altLang="zh-TW" dirty="0"/>
          </a:p>
          <a:p>
            <a:pPr marL="0" marR="0" indent="0" algn="l">
              <a:spcBef>
                <a:spcPts val="0"/>
              </a:spcBef>
              <a:buNone/>
            </a:pPr>
            <a:r>
              <a:rPr lang="zh-TW" altLang="en-US" dirty="0"/>
              <a:t>第九章</a:t>
            </a:r>
            <a:r>
              <a:rPr lang="en-US" altLang="zh-TW" dirty="0"/>
              <a:t> </a:t>
            </a:r>
            <a:r>
              <a:rPr lang="zh-TW" altLang="en-US" dirty="0"/>
              <a:t>設計和諧之道</a:t>
            </a:r>
            <a:endParaRPr lang="en-US" altLang="zh-TW" dirty="0"/>
          </a:p>
          <a:p>
            <a:pPr marL="0" marR="0" indent="0" algn="l">
              <a:spcBef>
                <a:spcPts val="0"/>
              </a:spcBef>
              <a:buNone/>
            </a:pPr>
            <a:r>
              <a:rPr lang="zh-TW" altLang="en-US" dirty="0"/>
              <a:t>第十章</a:t>
            </a:r>
            <a:r>
              <a:rPr lang="en-US" altLang="zh-TW" dirty="0"/>
              <a:t> </a:t>
            </a:r>
            <a:r>
              <a:rPr lang="zh-TW" altLang="en-US" dirty="0"/>
              <a:t>保持網站的鮮度</a:t>
            </a:r>
            <a:endParaRPr lang="en-US" altLang="zh-TW" dirty="0"/>
          </a:p>
          <a:p>
            <a:pPr marL="0" marR="0" indent="0" algn="l">
              <a:spcBef>
                <a:spcPts val="0"/>
              </a:spcBef>
              <a:buNone/>
            </a:pPr>
            <a:r>
              <a:rPr lang="zh-TW" altLang="en-US" dirty="0"/>
              <a:t>第十一章</a:t>
            </a:r>
            <a:r>
              <a:rPr lang="en-US" altLang="zh-TW" dirty="0"/>
              <a:t> </a:t>
            </a:r>
            <a:r>
              <a:rPr lang="zh-TW" altLang="en-US" dirty="0"/>
              <a:t>網站設計這一行</a:t>
            </a:r>
            <a:endParaRPr lang="en-US" altLang="zh-TW" dirty="0"/>
          </a:p>
          <a:p>
            <a:pPr marL="0" marR="0" indent="0" algn="l">
              <a:spcBef>
                <a:spcPts val="0"/>
              </a:spcBef>
              <a:buNone/>
            </a:pPr>
            <a:r>
              <a:rPr lang="zh-TW" altLang="en-US" dirty="0"/>
              <a:t>附錄</a:t>
            </a:r>
            <a:r>
              <a:rPr lang="en-US" altLang="zh-TW" dirty="0"/>
              <a:t> </a:t>
            </a:r>
            <a:r>
              <a:rPr lang="zh-TW" altLang="en-US" dirty="0"/>
              <a:t>遺珠之憾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228600" y="4876800"/>
            <a:ext cx="8458200" cy="1295400"/>
          </a:xfrm>
        </p:spPr>
        <p:txBody>
          <a:bodyPr/>
          <a:lstStyle/>
          <a:p>
            <a:pPr marL="0" marR="0" indent="0" algn="l">
              <a:spcBef>
                <a:spcPts val="480"/>
              </a:spcBef>
              <a:buNone/>
            </a:pPr>
            <a:r>
              <a:rPr lang="zh-TW" altLang="en-US" sz="2000" b="0" i="0" baseline="0" dirty="0">
                <a:solidFill>
                  <a:srgbClr val="1F497D"/>
                </a:solidFill>
                <a:latin typeface="儷黑 Pro"/>
                <a:ea typeface="儷黑 Pro"/>
                <a:cs typeface="+mn-cs"/>
              </a:rPr>
              <a:t>獨立製作網站的能力</a:t>
            </a:r>
            <a:r>
              <a:rPr lang="en-US" altLang="zh-TW" dirty="0">
                <a:solidFill>
                  <a:srgbClr val="1F497D"/>
                </a:solidFill>
                <a:latin typeface="儷黑 Pro"/>
                <a:ea typeface="儷黑 Pro"/>
                <a:cs typeface="+mn-cs"/>
              </a:rPr>
              <a:t>	     </a:t>
            </a:r>
            <a:r>
              <a:rPr lang="zh-TW" altLang="en-US" dirty="0">
                <a:solidFill>
                  <a:srgbClr val="1F497D"/>
                </a:solidFill>
                <a:latin typeface="儷黑 Pro"/>
                <a:ea typeface="儷黑 Pro"/>
                <a:cs typeface="+mn-cs"/>
              </a:rPr>
              <a:t>網頁設計能力</a:t>
            </a:r>
            <a:r>
              <a:rPr lang="en-US" altLang="zh-TW" dirty="0">
                <a:solidFill>
                  <a:srgbClr val="1F497D"/>
                </a:solidFill>
                <a:latin typeface="儷黑 Pro"/>
                <a:ea typeface="儷黑 Pro"/>
                <a:cs typeface="+mn-cs"/>
              </a:rPr>
              <a:t>	     </a:t>
            </a:r>
            <a:r>
              <a:rPr lang="zh-TW" altLang="en-US" sz="2000" b="0" i="0" baseline="0" dirty="0">
                <a:solidFill>
                  <a:srgbClr val="1F497D"/>
                </a:solidFill>
                <a:latin typeface="儷黑 Pro"/>
                <a:ea typeface="儷黑 Pro"/>
                <a:cs typeface="+mn-cs"/>
              </a:rPr>
              <a:t>網頁內容、動畫設計</a:t>
            </a:r>
            <a:endParaRPr lang="en-US" sz="2000" b="0" i="0" baseline="0" dirty="0">
              <a:solidFill>
                <a:srgbClr val="1F497D"/>
              </a:solidFill>
              <a:latin typeface="儷黑 Pro"/>
              <a:ea typeface="儷黑 Pro"/>
              <a:cs typeface="+mn-cs"/>
            </a:endParaRP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838200"/>
            <a:ext cx="2201333" cy="3302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3700" y="1524000"/>
            <a:ext cx="2971800" cy="1981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0300" y="1066800"/>
            <a:ext cx="2400300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版面配置區 15" descr="IMG_8241.jp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59224" y="228600"/>
            <a:ext cx="3694176" cy="2770632"/>
          </a:xfrm>
        </p:spPr>
      </p:pic>
      <p:pic>
        <p:nvPicPr>
          <p:cNvPr id="15" name="圖片版面配置區 14" descr="IMG_8118.jpg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"/>
          <a:stretch/>
        </p:blipFill>
        <p:spPr>
          <a:xfrm>
            <a:off x="838200" y="228600"/>
            <a:ext cx="3124200" cy="3850758"/>
          </a:xfrm>
        </p:spPr>
      </p:pic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4495800" y="3200400"/>
            <a:ext cx="3733800" cy="2983987"/>
          </a:xfrm>
        </p:spPr>
        <p:txBody>
          <a:bodyPr>
            <a:normAutofit lnSpcReduction="10000"/>
          </a:bodyPr>
          <a:lstStyle/>
          <a:p>
            <a:r>
              <a:rPr kumimoji="1" lang="zh-TW" altLang="en-US" sz="2600" dirty="0"/>
              <a:t>一人一組</a:t>
            </a:r>
            <a:endParaRPr kumimoji="1" lang="en-US" altLang="zh-TW" sz="2600" dirty="0"/>
          </a:p>
          <a:p>
            <a:pPr marL="342900" indent="-342900">
              <a:buFont typeface="Arial"/>
              <a:buChar char="•"/>
            </a:pPr>
            <a:r>
              <a:rPr kumimoji="1" lang="zh-TW" altLang="en-US" sz="1800" dirty="0"/>
              <a:t>須寫簡易</a:t>
            </a:r>
            <a:r>
              <a:rPr kumimoji="1" lang="en-US" altLang="zh-TW" sz="1800" dirty="0"/>
              <a:t>JS</a:t>
            </a:r>
            <a:r>
              <a:rPr kumimoji="1" lang="zh-TW" altLang="en-US" sz="1800" dirty="0"/>
              <a:t>程式、視覺、互動設計</a:t>
            </a:r>
            <a:endParaRPr kumimoji="1" lang="en-US" altLang="zh-TW" sz="1800" dirty="0"/>
          </a:p>
          <a:p>
            <a:r>
              <a:rPr kumimoji="1" lang="zh-TW" altLang="en-US" sz="2400" dirty="0"/>
              <a:t>內容呈現方式</a:t>
            </a:r>
            <a:endParaRPr kumimoji="1" lang="en-US" altLang="zh-TW" sz="2400" dirty="0"/>
          </a:p>
          <a:p>
            <a:pPr marL="342900" indent="-342900">
              <a:buFont typeface="Arial"/>
              <a:buChar char="•"/>
            </a:pPr>
            <a:r>
              <a:rPr kumimoji="1" lang="zh-TW" altLang="en-US" dirty="0"/>
              <a:t>務必有互動介面</a:t>
            </a:r>
            <a:endParaRPr kumimoji="1" lang="en-US" altLang="zh-TW" dirty="0"/>
          </a:p>
          <a:p>
            <a:pPr marL="342900" indent="-342900">
              <a:buFont typeface="Arial"/>
              <a:buChar char="•"/>
            </a:pPr>
            <a:r>
              <a:rPr kumimoji="1" lang="zh-TW" altLang="en-US" dirty="0"/>
              <a:t>動畫</a:t>
            </a:r>
            <a:endParaRPr kumimoji="1" lang="en-US" altLang="zh-TW" dirty="0"/>
          </a:p>
          <a:p>
            <a:pPr marL="342900" indent="-342900">
              <a:buFont typeface="Arial"/>
              <a:buChar char="•"/>
            </a:pPr>
            <a:r>
              <a:rPr kumimoji="1" lang="zh-TW" altLang="en-US" dirty="0"/>
              <a:t>影音</a:t>
            </a:r>
            <a:r>
              <a:rPr kumimoji="1" lang="en-US" altLang="zh-TW" dirty="0"/>
              <a:t> 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pPr marL="342900" indent="-342900">
              <a:buFont typeface="Arial"/>
              <a:buChar char="•"/>
            </a:pPr>
            <a:r>
              <a:rPr kumimoji="1" lang="zh-TW" altLang="en-US" dirty="0"/>
              <a:t>網頁</a:t>
            </a:r>
            <a:endParaRPr kumimoji="1" lang="en-US" altLang="zh-TW" dirty="0"/>
          </a:p>
        </p:txBody>
      </p:sp>
      <p:pic>
        <p:nvPicPr>
          <p:cNvPr id="18" name="圖片 17" descr="DSC00866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4267200"/>
            <a:ext cx="3112967" cy="21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20111126-057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10" name="圖片版面配置區 9" descr="20111126-031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圖片版面配置區 10" descr="20111126-061.jpg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228600" y="4343400"/>
            <a:ext cx="2743200" cy="1676400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kumimoji="1" lang="zh-TW" altLang="en-US" sz="1600"/>
              <a:t>平時表現、筆記35</a:t>
            </a:r>
            <a:r>
              <a:rPr kumimoji="1" lang="en-US" altLang="zh-TW" sz="1600" dirty="0"/>
              <a:t>%</a:t>
            </a:r>
          </a:p>
          <a:p>
            <a:pPr marL="342900" indent="-342900">
              <a:buFont typeface="Arial"/>
              <a:buChar char="•"/>
            </a:pPr>
            <a:r>
              <a:rPr kumimoji="1" lang="zh-TW" altLang="en-US" dirty="0"/>
              <a:t>上課出席</a:t>
            </a:r>
            <a:endParaRPr kumimoji="1" lang="en-US" altLang="zh-TW" dirty="0"/>
          </a:p>
          <a:p>
            <a:pPr marL="342900" indent="-342900">
              <a:buFont typeface="Arial"/>
              <a:buChar char="•"/>
            </a:pPr>
            <a:r>
              <a:rPr kumimoji="1" lang="zh-TW" altLang="en-US" dirty="0"/>
              <a:t>學習態度</a:t>
            </a:r>
            <a:endParaRPr kumimoji="1" lang="en-US" altLang="zh-TW" dirty="0"/>
          </a:p>
          <a:p>
            <a:pPr marL="342900" indent="-342900">
              <a:buFont typeface="Arial"/>
              <a:buChar char="•"/>
            </a:pPr>
            <a:r>
              <a:rPr kumimoji="1" lang="zh-TW" altLang="en-US"/>
              <a:t>任務、報告繳交</a:t>
            </a:r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4"/>
          </p:nvPr>
        </p:nvSpPr>
        <p:spPr>
          <a:xfrm>
            <a:off x="3048000" y="4343400"/>
            <a:ext cx="2880360" cy="1981200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kumimoji="1" lang="zh-TW" altLang="en-US" sz="1800" dirty="0"/>
              <a:t>期中評量</a:t>
            </a:r>
            <a:r>
              <a:rPr kumimoji="1" lang="en-US" altLang="zh-TW" sz="1800" dirty="0"/>
              <a:t> 30%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/>
              <a:t>Html/</a:t>
            </a:r>
            <a:r>
              <a:rPr kumimoji="1" lang="en-US" altLang="zh-TW" dirty="0" err="1"/>
              <a:t>css</a:t>
            </a:r>
            <a:r>
              <a:rPr kumimoji="1" lang="en-US" altLang="zh-TW" dirty="0"/>
              <a:t> bs5</a:t>
            </a:r>
            <a:r>
              <a:rPr kumimoji="1" lang="zh-TW" altLang="en-US"/>
              <a:t>期中考</a:t>
            </a:r>
            <a:endParaRPr kumimoji="1" lang="en-US" altLang="zh-TW"/>
          </a:p>
          <a:p>
            <a:pPr marL="342900" indent="-342900">
              <a:buFont typeface="Arial"/>
              <a:buChar char="•"/>
            </a:pPr>
            <a:r>
              <a:rPr kumimoji="1" lang="zh-TW" altLang="en-US"/>
              <a:t>網站展示(方式另訂</a:t>
            </a:r>
            <a:r>
              <a:rPr kumimoji="1" lang="en-US" altLang="zh-TW" dirty="0"/>
              <a:t>)</a:t>
            </a:r>
            <a:endParaRPr lang="en-US" altLang="zh-TW" dirty="0"/>
          </a:p>
          <a:p>
            <a:pPr marL="342900" indent="-342900">
              <a:buFont typeface="Arial"/>
              <a:buChar char="•"/>
            </a:pPr>
            <a:r>
              <a:rPr kumimoji="1" lang="zh-TW" altLang="en-US" dirty="0"/>
              <a:t>架構</a:t>
            </a:r>
            <a:endParaRPr kumimoji="1" lang="en-US" altLang="zh-TW" dirty="0"/>
          </a:p>
          <a:p>
            <a:pPr marL="342900" indent="-342900">
              <a:buFont typeface="Arial"/>
              <a:buChar char="•"/>
            </a:pPr>
            <a:r>
              <a:rPr kumimoji="1" lang="zh-TW" altLang="en-US" dirty="0"/>
              <a:t>特色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5"/>
          </p:nvPr>
        </p:nvSpPr>
        <p:spPr>
          <a:xfrm>
            <a:off x="5998845" y="4377690"/>
            <a:ext cx="2590800" cy="1676400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kumimoji="1" lang="zh-TW" altLang="en-US" sz="1800"/>
              <a:t>期末專題</a:t>
            </a:r>
            <a:r>
              <a:rPr kumimoji="1" lang="en-US" altLang="zh-TW" sz="1800" dirty="0"/>
              <a:t> 35%</a:t>
            </a:r>
          </a:p>
          <a:p>
            <a:pPr marL="342900" indent="-342900">
              <a:buFont typeface="Arial"/>
              <a:buChar char="•"/>
            </a:pPr>
            <a:r>
              <a:rPr kumimoji="1" lang="zh-TW" altLang="en-US" dirty="0"/>
              <a:t>完整網站</a:t>
            </a:r>
            <a:endParaRPr kumimoji="1" lang="en-US" altLang="zh-TW" dirty="0"/>
          </a:p>
          <a:p>
            <a:pPr marL="342900" indent="-342900">
              <a:buFont typeface="Arial"/>
              <a:buChar char="•"/>
            </a:pPr>
            <a:r>
              <a:rPr kumimoji="1" lang="zh-TW" altLang="en-US" dirty="0"/>
              <a:t>互評</a:t>
            </a:r>
            <a:endParaRPr kumimoji="1" lang="en-US" altLang="zh-TW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31115F7-718C-F846-9352-46877D198D7F}"/>
              </a:ext>
            </a:extLst>
          </p:cNvPr>
          <p:cNvSpPr txBox="1"/>
          <p:nvPr/>
        </p:nvSpPr>
        <p:spPr>
          <a:xfrm>
            <a:off x="2635321" y="63246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以上各項保留 </a:t>
            </a:r>
            <a:r>
              <a:rPr kumimoji="1"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±5%</a:t>
            </a:r>
            <a:r>
              <a:rPr kumimoji="1"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彈性調整</a:t>
            </a:r>
          </a:p>
        </p:txBody>
      </p:sp>
    </p:spTree>
    <p:extLst>
      <p:ext uri="{BB962C8B-B14F-4D97-AF65-F5344CB8AC3E}">
        <p14:creationId xmlns:p14="http://schemas.microsoft.com/office/powerpoint/2010/main" val="22412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609600" y="762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參考網站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85800" y="1219200"/>
            <a:ext cx="770012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Yahoo: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https://tw.yahoo.com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Books: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http://www.books.com.tw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CNET: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4"/>
              </a:rPr>
              <a:t>http://taiwan.cnet.com/news/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Apple: 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5"/>
              </a:rPr>
              <a:t>http://www.apple.com/tw/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Movies: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6"/>
              </a:rPr>
              <a:t>https://www.20thcenturystudios.com/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大買家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7"/>
              </a:rPr>
              <a:t>https://www.savesafe.com.tw/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浩克漫遊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8"/>
              </a:rPr>
              <a:t>http://www.pts.org.tw/slow_travel_adventures/index.html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再見，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921: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9"/>
              </a:rPr>
              <a:t>https://news.campaign.yahoo.com.tw/921-goodbye/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網頁主題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作品集網站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具備後台管理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專題製作網站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對外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製作理念、形象，對內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小組溝通、進度管控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企業網站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取得合作企業進行洽談、製作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競賽相關</a:t>
            </a:r>
          </a:p>
        </p:txBody>
      </p:sp>
    </p:spTree>
    <p:extLst>
      <p:ext uri="{BB962C8B-B14F-4D97-AF65-F5344CB8AC3E}">
        <p14:creationId xmlns:p14="http://schemas.microsoft.com/office/powerpoint/2010/main" val="12235469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現代相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8af970f-4456-46cc-948e-bacb2b92eb7b">
      <Terms xmlns="http://schemas.microsoft.com/office/infopath/2007/PartnerControls"/>
    </lcf76f155ced4ddcb4097134ff3c332f>
    <TaxCatchAll xmlns="a81b5fb1-04a9-49b6-acb0-9b5ad4ed99e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243821B3643B1B469EEB66CA960A79CC" ma:contentTypeVersion="9" ma:contentTypeDescription="建立新的文件。" ma:contentTypeScope="" ma:versionID="9f34f0d5c3445627343e5c558f3440df">
  <xsd:schema xmlns:xsd="http://www.w3.org/2001/XMLSchema" xmlns:xs="http://www.w3.org/2001/XMLSchema" xmlns:p="http://schemas.microsoft.com/office/2006/metadata/properties" xmlns:ns2="a8af970f-4456-46cc-948e-bacb2b92eb7b" xmlns:ns3="a81b5fb1-04a9-49b6-acb0-9b5ad4ed99e3" targetNamespace="http://schemas.microsoft.com/office/2006/metadata/properties" ma:root="true" ma:fieldsID="8e8a5c6017a39fa174a21be694820dc0" ns2:_="" ns3:_="">
    <xsd:import namespace="a8af970f-4456-46cc-948e-bacb2b92eb7b"/>
    <xsd:import namespace="a81b5fb1-04a9-49b6-acb0-9b5ad4ed99e3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af970f-4456-46cc-948e-bacb2b92eb7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影像標籤" ma:readOnly="false" ma:fieldId="{5cf76f15-5ced-4ddc-b409-7134ff3c332f}" ma:taxonomyMulti="true" ma:sspId="66ba74fd-f5e9-4fee-846e-021d60482e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1b5fb1-04a9-49b6-acb0-9b5ad4ed99e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6067340-db1a-414f-a0b4-a806e9602435}" ma:internalName="TaxCatchAll" ma:showField="CatchAllData" ma:web="a81b5fb1-04a9-49b6-acb0-9b5ad4ed99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B2C16F-46C9-4A34-92C0-ACE446FCED62}">
  <ds:schemaRefs>
    <ds:schemaRef ds:uri="http://schemas.microsoft.com/office/2006/metadata/properties"/>
    <ds:schemaRef ds:uri="http://schemas.microsoft.com/office/infopath/2007/PartnerControls"/>
    <ds:schemaRef ds:uri="99ea64e1-28fb-4c8b-8764-9b001d4e74fb"/>
    <ds:schemaRef ds:uri="a81b5fb1-04a9-49b6-acb0-9b5ad4ed99e3"/>
  </ds:schemaRefs>
</ds:datastoreItem>
</file>

<file path=customXml/itemProps2.xml><?xml version="1.0" encoding="utf-8"?>
<ds:datastoreItem xmlns:ds="http://schemas.openxmlformats.org/officeDocument/2006/customXml" ds:itemID="{4027C16E-B86B-4D83-B66B-86D5DB7DED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4D824A-89CF-4BDA-9B63-6E486E01D62F}"/>
</file>

<file path=docProps/app.xml><?xml version="1.0" encoding="utf-8"?>
<Properties xmlns="http://schemas.openxmlformats.org/officeDocument/2006/extended-properties" xmlns:vt="http://schemas.openxmlformats.org/officeDocument/2006/docPropsVTypes">
  <Template>現代相簿.potx</Template>
  <TotalTime>0</TotalTime>
  <Words>459</Words>
  <Application>Microsoft Office PowerPoint</Application>
  <PresentationFormat>如螢幕大小 (4:3)</PresentationFormat>
  <Paragraphs>100</Paragraphs>
  <Slides>10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現代相簿</vt:lpstr>
      <vt:lpstr>PowerPoint 簡報</vt:lpstr>
      <vt:lpstr>Web Site Framework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revision>26</cp:revision>
  <dcterms:modified xsi:type="dcterms:W3CDTF">2023-09-15T00:32:58Z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0x010100243821B3643B1B469EEB66CA960A79CC</vt:lpwstr>
  </property>
  <property fmtid="{D5CDD505-2E9C-101B-9397-08002B2CF9AE}" pid="3" name="MediaServiceImageTags">
    <vt:lpwstr/>
  </property>
</Properties>
</file>