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5DDF-C138-45AB-9CAA-FAD95C41C6E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F6B8-6A7A-4C03-A0BD-4934E89D13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.png"/><Relationship Id="rId25" Type="http://schemas.openxmlformats.org/officeDocument/2006/relationships/image" Target="../media/image4.png"/><Relationship Id="rId2" Type="http://schemas.openxmlformats.org/officeDocument/2006/relationships/image" Target="../media/image1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5" Type="http://schemas.openxmlformats.org/officeDocument/2006/relationships/image" Target="../media/image28.svg"/><Relationship Id="rId28" Type="http://schemas.openxmlformats.org/officeDocument/2006/relationships/image" Target="../media/image7.png"/><Relationship Id="rId22" Type="http://schemas.openxmlformats.org/officeDocument/2006/relationships/image" Target="../media/image7.svg"/><Relationship Id="rId27" Type="http://schemas.openxmlformats.org/officeDocument/2006/relationships/image" Target="../media/image6.png"/><Relationship Id="rId3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 redondeado"/>
          <p:cNvSpPr/>
          <p:nvPr/>
        </p:nvSpPr>
        <p:spPr>
          <a:xfrm>
            <a:off x="2133600" y="1066800"/>
            <a:ext cx="5867399" cy="3962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1905000" y="914400"/>
            <a:ext cx="6705600" cy="487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Rectángulo redondeado"/>
          <p:cNvSpPr/>
          <p:nvPr/>
        </p:nvSpPr>
        <p:spPr>
          <a:xfrm>
            <a:off x="5943600" y="2045937"/>
            <a:ext cx="1828800" cy="2858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2593260" y="1416642"/>
            <a:ext cx="5437910" cy="38671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Rectángulo redondeado"/>
          <p:cNvSpPr/>
          <p:nvPr/>
        </p:nvSpPr>
        <p:spPr>
          <a:xfrm>
            <a:off x="6097319" y="2045937"/>
            <a:ext cx="1600200" cy="2888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23">
            <a:extLst>
              <a:ext uri="{FF2B5EF4-FFF2-40B4-BE49-F238E27FC236}">
                <a16:creationId xmlns:a16="http://schemas.microsoft.com/office/drawing/2014/main" xmlns="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247649" y="1551964"/>
            <a:ext cx="846282" cy="84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47649" y="2510682"/>
            <a:ext cx="8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7175" y="3353498"/>
            <a:ext cx="1386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INTERNET GATEAWAY</a:t>
            </a:r>
            <a:endParaRPr lang="en-US" sz="13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3855028" y="2045937"/>
            <a:ext cx="1600200" cy="2888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39">
            <a:extLst>
              <a:ext uri="{FF2B5EF4-FFF2-40B4-BE49-F238E27FC236}">
                <a16:creationId xmlns:a16="http://schemas.microsoft.com/office/drawing/2014/main" xmlns="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61408" y="2770786"/>
            <a:ext cx="1075155" cy="1075155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3898885" y="389266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EC2 INSTANCE</a:t>
            </a:r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086488" y="4260268"/>
            <a:ext cx="11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BACKEND</a:t>
            </a:r>
            <a:endParaRPr lang="en-US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020676" y="4511836"/>
            <a:ext cx="135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FRONTEND</a:t>
            </a:r>
            <a:endParaRPr lang="en-US" b="1" dirty="0"/>
          </a:p>
        </p:txBody>
      </p:sp>
      <p:cxnSp>
        <p:nvCxnSpPr>
          <p:cNvPr id="19" name="18 Conector angular"/>
          <p:cNvCxnSpPr>
            <a:stCxn id="5" idx="2"/>
            <a:endCxn id="8" idx="1"/>
          </p:cNvCxnSpPr>
          <p:nvPr/>
        </p:nvCxnSpPr>
        <p:spPr>
          <a:xfrm rot="16200000" flipH="1">
            <a:off x="739129" y="2811674"/>
            <a:ext cx="719706" cy="8563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6">
            <a:extLst>
              <a:ext uri="{FF2B5EF4-FFF2-40B4-BE49-F238E27FC236}">
                <a16:creationId xmlns:a16="http://schemas.microsoft.com/office/drawing/2014/main" xmlns="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63" y="2770786"/>
            <a:ext cx="1062512" cy="10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6179043" y="3892667"/>
            <a:ext cx="15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RDS</a:t>
            </a:r>
            <a:endParaRPr lang="en-U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298580" y="4361806"/>
            <a:ext cx="119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xmlns="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32" y="4764397"/>
            <a:ext cx="556128" cy="55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1979555" y="5283794"/>
            <a:ext cx="97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BUCKET</a:t>
            </a:r>
            <a:endParaRPr lang="en-US" sz="1400" dirty="0"/>
          </a:p>
        </p:txBody>
      </p:sp>
      <p:cxnSp>
        <p:nvCxnSpPr>
          <p:cNvPr id="27" name="26 Conector angular"/>
          <p:cNvCxnSpPr/>
          <p:nvPr/>
        </p:nvCxnSpPr>
        <p:spPr>
          <a:xfrm rot="10800000" flipV="1">
            <a:off x="2723079" y="4755355"/>
            <a:ext cx="1099885" cy="4109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s://d2908q01vomqb2.cloudfront.net/22d200f8670dbdb3e253a90eee5098477c95c23d/2017/11/18/part1-Step0-network-diagram-a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4" t="13830" r="39336" b="66140"/>
          <a:stretch/>
        </p:blipFill>
        <p:spPr bwMode="auto">
          <a:xfrm>
            <a:off x="3993149" y="1758091"/>
            <a:ext cx="273265" cy="6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3855028" y="2187517"/>
            <a:ext cx="193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SECURITY GROUP</a:t>
            </a:r>
            <a:endParaRPr lang="en-US" sz="1200" dirty="0"/>
          </a:p>
        </p:txBody>
      </p:sp>
      <p:pic>
        <p:nvPicPr>
          <p:cNvPr id="31" name="Picture 2" descr="https://d2908q01vomqb2.cloudfront.net/22d200f8670dbdb3e253a90eee5098477c95c23d/2017/11/18/part1-Step0-network-diagram-a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4" t="13830" r="39336" b="66140"/>
          <a:stretch/>
        </p:blipFill>
        <p:spPr bwMode="auto">
          <a:xfrm>
            <a:off x="6300766" y="1758091"/>
            <a:ext cx="273265" cy="6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mazonas Web Servicios Imágenes PNG Fondo Transparente | PNG Play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5" t="32445" r="18276" b="24888"/>
          <a:stretch/>
        </p:blipFill>
        <p:spPr bwMode="auto">
          <a:xfrm>
            <a:off x="1904674" y="772499"/>
            <a:ext cx="838851" cy="5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Creating a Custom VPC in AWS. In this article, we are going to create… | by  Kunal Yadav | Level Up Cod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Creating a Custom VPC in AWS. In this article, we are going to create… | by  Kunal Yadav | Level Up Cod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Creating a Custom VPC in AWS. In this article, we are going to create… | by  Kunal Yadav | Level Up Codi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38" y="1580922"/>
            <a:ext cx="790681" cy="53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6139280" y="2161401"/>
            <a:ext cx="193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SECURITY GROUP</a:t>
            </a:r>
            <a:endParaRPr lang="en-US" sz="1200" dirty="0"/>
          </a:p>
        </p:txBody>
      </p:sp>
      <p:sp>
        <p:nvSpPr>
          <p:cNvPr id="14" name="AutoShape 10" descr="Internet Gateway | AWS Networking &amp; Content Deliver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14" descr="Internet Gateway | AWS Networking &amp; Content Delivery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6" descr="Internet Gateway | AWS Networking &amp; Content Delivery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18" descr="Internet Gateway | AWS Networking &amp; Content Deliver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20" descr="Internet Gateway | AWS Networking &amp;amp; Content Delivery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22" descr="Internet Gateway | AWS Networking &amp;amp; Content Delivery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24" descr="Internet Gateway | AWS Networking &amp;amp; Content Delivery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26" descr="Internet Gateway | AWS Networking &amp;amp; Content Delivery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30" descr="Allows communication between instances in VPC and the internet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32" descr="Allows communication between instances in VPC and the internet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48 Rectángulo redondeado"/>
          <p:cNvSpPr/>
          <p:nvPr/>
        </p:nvSpPr>
        <p:spPr>
          <a:xfrm>
            <a:off x="3352800" y="1528952"/>
            <a:ext cx="4495800" cy="3637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2638285"/>
            <a:ext cx="682512" cy="68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49 CuadroTexto"/>
          <p:cNvSpPr txBox="1"/>
          <p:nvPr/>
        </p:nvSpPr>
        <p:spPr>
          <a:xfrm>
            <a:off x="4076097" y="4903962"/>
            <a:ext cx="1730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SUBNET PRIVADA</a:t>
            </a:r>
            <a:endParaRPr lang="en-US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270602" y="4901207"/>
            <a:ext cx="1730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SUBNET PRIVADA</a:t>
            </a:r>
            <a:endParaRPr lang="en-US" sz="1200" dirty="0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6" t="25794" r="24478" b="28175"/>
          <a:stretch/>
        </p:blipFill>
        <p:spPr bwMode="auto">
          <a:xfrm>
            <a:off x="8108748" y="6213467"/>
            <a:ext cx="1031411" cy="5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>
            <a:off x="2327738" y="2979541"/>
            <a:ext cx="1495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5455228" y="2979541"/>
            <a:ext cx="4883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14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</dc:creator>
  <cp:lastModifiedBy>Microsoft</cp:lastModifiedBy>
  <cp:revision>13</cp:revision>
  <dcterms:created xsi:type="dcterms:W3CDTF">2021-12-08T03:56:58Z</dcterms:created>
  <dcterms:modified xsi:type="dcterms:W3CDTF">2021-12-09T22:13:29Z</dcterms:modified>
</cp:coreProperties>
</file>