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1896" y="9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3FAD82-723B-457B-99D6-19605341F8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EED5A1D-AE38-412E-AFDF-AA7FAC1AD1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F3A685-EBEC-44C0-8671-116FB4905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8FAEF-817D-49F1-8BDE-E31AFFF8C80B}" type="datetimeFigureOut">
              <a:rPr lang="ko-KR" altLang="en-US" smtClean="0"/>
              <a:t>2020-05-17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78BA57-09F9-46A4-9937-098B6741C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87701E-57F2-45B4-A930-BC4FD9D80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AC081-33C2-4F36-9744-C54146793B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3025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DF909F-6A5B-4A20-B17C-EC72B4237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D43EF62-D2C7-48C8-9D16-63B8BC3864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099143-89EA-4187-B4B9-56D092EB6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8FAEF-817D-49F1-8BDE-E31AFFF8C80B}" type="datetimeFigureOut">
              <a:rPr lang="ko-KR" altLang="en-US" smtClean="0"/>
              <a:t>2020-05-17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DC5696-2F12-4D0E-A859-259EEF60B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20B28F-1541-4EFF-876F-9ED3A96F5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AC081-33C2-4F36-9744-C54146793B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2409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198D311-C4B0-46B6-A913-049067173B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BC3F9D8-2902-4151-A733-15257BFB9C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240A69-A549-4695-A1D5-CDE936F18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8FAEF-817D-49F1-8BDE-E31AFFF8C80B}" type="datetimeFigureOut">
              <a:rPr lang="ko-KR" altLang="en-US" smtClean="0"/>
              <a:t>2020-05-17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C83138-C054-41E8-BCDE-127B57C0F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7FE1D6-63F1-4C9C-A333-D73316E02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AC081-33C2-4F36-9744-C54146793B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0906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064D0B-C346-4FF8-836D-C50E0ED1C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E2D5D7-5B7D-4388-8A45-3F219ACA49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3828D6-71B6-42B3-9F27-92D9EA27A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8FAEF-817D-49F1-8BDE-E31AFFF8C80B}" type="datetimeFigureOut">
              <a:rPr lang="ko-KR" altLang="en-US" smtClean="0"/>
              <a:t>2020-05-17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3E8520-B1DF-4CD0-AC9B-D13644B8D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E0D9D7-C11E-4A2F-8DC1-88CFE2FF9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AC081-33C2-4F36-9744-C54146793B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4038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5D3159-5F5A-4580-9E4F-8EA5C9501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7486EEB-35BA-4F0F-B14C-4635C007B6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FF23B7-EA7F-4F16-8D07-26CB21208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8FAEF-817D-49F1-8BDE-E31AFFF8C80B}" type="datetimeFigureOut">
              <a:rPr lang="ko-KR" altLang="en-US" smtClean="0"/>
              <a:t>2020-05-17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D5D2E7-AFCC-48E5-BBDF-47F8161D2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2334A9-B435-422F-9BAE-B241F3CF7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AC081-33C2-4F36-9744-C54146793B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0829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147BE8-8108-43E9-A14E-5F0AFCF69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D0234C-7EE3-4630-BE62-96AA60303A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300DC76-474E-4ED2-AFF7-BE4D4E1721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0BBD528-40FF-4E74-80CD-1437D2FB3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8FAEF-817D-49F1-8BDE-E31AFFF8C80B}" type="datetimeFigureOut">
              <a:rPr lang="ko-KR" altLang="en-US" smtClean="0"/>
              <a:t>2020-05-17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EEE4F12-8601-4003-9C3D-3DB80BB51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2BEFF38-3C1F-4E7E-B0CC-2864FCC28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AC081-33C2-4F36-9744-C54146793B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3854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9C151C-A8D5-4CE7-8C22-27655A5AE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F51502-DA5F-4905-B9F9-F5BFA0A2D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9490219-2118-4BEC-9EDE-A619AD0599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ABD1593-6656-4987-B211-BCBA7C0919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C8AB04F-16A2-42BE-874B-86BA26DB1A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622179C-88B7-4699-95C6-6F1A746ED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8FAEF-817D-49F1-8BDE-E31AFFF8C80B}" type="datetimeFigureOut">
              <a:rPr lang="ko-KR" altLang="en-US" smtClean="0"/>
              <a:t>2020-05-17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DB5DD45-F7E1-4F3E-B9DF-383B5C78F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B9B4A30-0FBD-42D0-A2EF-298F5B31B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AC081-33C2-4F36-9744-C54146793B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7783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340FB9-462C-4FB8-8F72-6DA7352A0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570B612-1570-4352-B3C4-97A603570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8FAEF-817D-49F1-8BDE-E31AFFF8C80B}" type="datetimeFigureOut">
              <a:rPr lang="ko-KR" altLang="en-US" smtClean="0"/>
              <a:t>2020-05-17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64D186E-0716-409C-B7C5-12002C825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D584536-46F9-4F4F-9D65-111E77C61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AC081-33C2-4F36-9744-C54146793B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6900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8224C8F-42EF-4A51-990D-4A800FF98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8FAEF-817D-49F1-8BDE-E31AFFF8C80B}" type="datetimeFigureOut">
              <a:rPr lang="ko-KR" altLang="en-US" smtClean="0"/>
              <a:t>2020-05-17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04F329B-A185-4ABE-B3B0-BE85E061E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77F7B58-4F48-4032-9684-D2DC44887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AC081-33C2-4F36-9744-C54146793B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3847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101FAC-EEF4-4873-9E9D-838DCE226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80D077-E4F4-48B9-B3F6-5DE59944EB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CD3613C-884C-408F-B199-F9C79A1BD2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ECDC593-9E3B-471D-B47A-28C9E9D79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8FAEF-817D-49F1-8BDE-E31AFFF8C80B}" type="datetimeFigureOut">
              <a:rPr lang="ko-KR" altLang="en-US" smtClean="0"/>
              <a:t>2020-05-17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6EBEFAF-A8D9-4BA8-9FC6-5683E637F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11C4334-D8DA-470F-8778-444912547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AC081-33C2-4F36-9744-C54146793B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695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7E4C5A-310D-48B6-B3D7-5B487EB99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CE7B39C-4D1C-483B-A736-883239B19B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48117F8-BADD-4BB3-AA3E-030B8856BB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4FB53A9-1895-447E-8C02-096754BCC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8FAEF-817D-49F1-8BDE-E31AFFF8C80B}" type="datetimeFigureOut">
              <a:rPr lang="ko-KR" altLang="en-US" smtClean="0"/>
              <a:t>2020-05-17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025CF1-B089-45DD-819B-6F5D5E881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20A522F-D84F-4CFC-825E-1E5D2D6D0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AC081-33C2-4F36-9744-C54146793B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7779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49856A5-96D2-4C72-AFCB-78192410A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0B9468E-DA1D-4F28-AC33-8AC393FD8D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00C2B9-4957-4A7D-B794-5AFFB99C3C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C8FAEF-817D-49F1-8BDE-E31AFFF8C80B}" type="datetimeFigureOut">
              <a:rPr lang="ko-KR" altLang="en-US" smtClean="0"/>
              <a:t>2020-05-17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C2CACD-5643-4194-B557-C4272388FA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36B8F0-279F-4C3E-A8C0-3568EACAFA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5AC081-33C2-4F36-9744-C54146793B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2810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잘린 한쪽 모서리 6">
            <a:extLst>
              <a:ext uri="{FF2B5EF4-FFF2-40B4-BE49-F238E27FC236}">
                <a16:creationId xmlns:a16="http://schemas.microsoft.com/office/drawing/2014/main" id="{5C27FF51-F71A-423C-AD35-811CC7816369}"/>
              </a:ext>
            </a:extLst>
          </p:cNvPr>
          <p:cNvSpPr/>
          <p:nvPr/>
        </p:nvSpPr>
        <p:spPr>
          <a:xfrm>
            <a:off x="1635854" y="511728"/>
            <a:ext cx="1602298" cy="2080470"/>
          </a:xfrm>
          <a:prstGeom prst="snip1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FA12FA-AF58-4BB8-90F8-E01A085CB7AB}"/>
              </a:ext>
            </a:extLst>
          </p:cNvPr>
          <p:cNvSpPr txBox="1"/>
          <p:nvPr/>
        </p:nvSpPr>
        <p:spPr>
          <a:xfrm>
            <a:off x="1635854" y="2042352"/>
            <a:ext cx="16022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/>
              <a:t>JSON</a:t>
            </a:r>
            <a:endParaRPr lang="ko-KR" altLang="en-US" sz="2400" b="1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1813178A-3A8D-4CFE-ABF1-CA5A44E70BA0}"/>
              </a:ext>
            </a:extLst>
          </p:cNvPr>
          <p:cNvCxnSpPr/>
          <p:nvPr/>
        </p:nvCxnSpPr>
        <p:spPr>
          <a:xfrm>
            <a:off x="2969703" y="511728"/>
            <a:ext cx="0" cy="285226"/>
          </a:xfrm>
          <a:prstGeom prst="line">
            <a:avLst/>
          </a:prstGeom>
          <a:ln w="1270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09C26A4A-55B0-450A-87BB-EACF1DBB1CEC}"/>
              </a:ext>
            </a:extLst>
          </p:cNvPr>
          <p:cNvCxnSpPr>
            <a:cxnSpLocks/>
          </p:cNvCxnSpPr>
          <p:nvPr/>
        </p:nvCxnSpPr>
        <p:spPr>
          <a:xfrm flipH="1">
            <a:off x="2969704" y="794586"/>
            <a:ext cx="268448" cy="0"/>
          </a:xfrm>
          <a:prstGeom prst="line">
            <a:avLst/>
          </a:prstGeom>
          <a:ln w="1270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AF141EF-EC17-47C6-B1AA-C3E7F0AB6852}"/>
              </a:ext>
            </a:extLst>
          </p:cNvPr>
          <p:cNvSpPr txBox="1"/>
          <p:nvPr/>
        </p:nvSpPr>
        <p:spPr>
          <a:xfrm>
            <a:off x="1635854" y="957988"/>
            <a:ext cx="16022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/>
              <a:t>{ }</a:t>
            </a:r>
            <a:endParaRPr lang="ko-KR" altLang="en-US" sz="5400" b="1"/>
          </a:p>
        </p:txBody>
      </p:sp>
    </p:spTree>
    <p:extLst>
      <p:ext uri="{BB962C8B-B14F-4D97-AF65-F5344CB8AC3E}">
        <p14:creationId xmlns:p14="http://schemas.microsoft.com/office/powerpoint/2010/main" val="31128144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와이드스크린</PresentationFormat>
  <Paragraphs>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Juwon</dc:creator>
  <cp:lastModifiedBy>Juwon</cp:lastModifiedBy>
  <cp:revision>1</cp:revision>
  <dcterms:created xsi:type="dcterms:W3CDTF">2020-05-17T14:13:43Z</dcterms:created>
  <dcterms:modified xsi:type="dcterms:W3CDTF">2020-05-17T14:13:43Z</dcterms:modified>
</cp:coreProperties>
</file>