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5" d="100"/>
          <a:sy n="45" d="100"/>
        </p:scale>
        <p:origin x="88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7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4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84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9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71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0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10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19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4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68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0CD4-A1A7-406B-B40C-F4A04D186CA5}" type="datetimeFigureOut">
              <a:rPr kumimoji="1" lang="ja-JP" altLang="en-US" smtClean="0"/>
              <a:t>2021/10/12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ABFA0-259B-46CE-AAF2-60E19AAA7B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6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55967" y="860514"/>
            <a:ext cx="42722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All Inboxes</a:t>
            </a:r>
            <a:endParaRPr kumimoji="1" lang="ja-JP" altLang="en-US" sz="6600" dirty="0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0" y="2796985"/>
            <a:ext cx="1625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0" y="4756985"/>
            <a:ext cx="162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0" y="6752428"/>
            <a:ext cx="162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0" y="8741692"/>
            <a:ext cx="162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0" y="10726902"/>
            <a:ext cx="162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485690" y="11190432"/>
            <a:ext cx="3734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300" dirty="0"/>
              <a:t>Updated Just Now</a:t>
            </a:r>
            <a:endParaRPr kumimoji="1" lang="ja-JP" altLang="en-US" sz="33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73843" y="8958061"/>
            <a:ext cx="39884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 err="1"/>
              <a:t>AtCoder</a:t>
            </a:r>
            <a:r>
              <a:rPr kumimoji="1" lang="en-US" altLang="ja-JP" sz="2700" dirty="0"/>
              <a:t> System Mail</a:t>
            </a:r>
            <a:endParaRPr kumimoji="1" lang="ja-JP" altLang="en-US" sz="27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667592" y="9462703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HACK TO THE FUTURE for Youth+</a:t>
            </a:r>
            <a:r>
              <a:rPr kumimoji="1" lang="ja-JP" altLang="en-US" sz="2400" dirty="0"/>
              <a:t>告知</a:t>
            </a:r>
            <a:endParaRPr kumimoji="1" lang="en-US" altLang="ja-JP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73843" y="9935607"/>
            <a:ext cx="853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dirty="0">
                <a:solidFill>
                  <a:schemeClr val="bg2">
                    <a:lumMod val="50000"/>
                  </a:schemeClr>
                </a:solidFill>
              </a:rPr>
              <a:t>HACK TO THE FUTURE</a:t>
            </a:r>
            <a:r>
              <a:rPr kumimoji="1" lang="ja-JP" altLang="en-US" sz="2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100" dirty="0">
                <a:solidFill>
                  <a:schemeClr val="bg2">
                    <a:lumMod val="50000"/>
                  </a:schemeClr>
                </a:solidFill>
              </a:rPr>
              <a:t>fro Youth+</a:t>
            </a:r>
            <a:r>
              <a:rPr kumimoji="1" lang="ja-JP" altLang="en-US" sz="2100" dirty="0" err="1">
                <a:solidFill>
                  <a:schemeClr val="bg2">
                    <a:lumMod val="50000"/>
                  </a:schemeClr>
                </a:solidFill>
              </a:rPr>
              <a:t>が開</a:t>
            </a:r>
            <a:r>
              <a:rPr kumimoji="1" lang="ja-JP" altLang="en-US" sz="2100" dirty="0">
                <a:solidFill>
                  <a:schemeClr val="bg2">
                    <a:lumMod val="50000"/>
                  </a:schemeClr>
                </a:solidFill>
              </a:rPr>
              <a:t>催されます。</a:t>
            </a:r>
            <a:endParaRPr kumimoji="1" lang="en-US" altLang="ja-JP" sz="2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100" dirty="0">
                <a:solidFill>
                  <a:schemeClr val="bg2">
                    <a:lumMod val="50000"/>
                  </a:schemeClr>
                </a:solidFill>
              </a:rPr>
              <a:t>コンテストページ：</a:t>
            </a:r>
            <a:r>
              <a:rPr kumimoji="1" lang="en-US" altLang="ja-JP" sz="2100" dirty="0">
                <a:solidFill>
                  <a:schemeClr val="bg2">
                    <a:lumMod val="50000"/>
                  </a:schemeClr>
                </a:solidFill>
              </a:rPr>
              <a:t>https://atcoder.jp/</a:t>
            </a:r>
            <a:endParaRPr kumimoji="1" lang="ja-JP" altLang="en-US" sz="2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73843" y="2948105"/>
            <a:ext cx="39884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/>
              <a:t>Headquarters</a:t>
            </a:r>
            <a:endParaRPr kumimoji="1" lang="ja-JP" altLang="en-US" sz="27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67592" y="3452748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ウイルス作成について</a:t>
            </a:r>
            <a:endParaRPr kumimoji="1" lang="en-US" altLang="ja-JP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373843" y="3925652"/>
            <a:ext cx="853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>
                <a:solidFill>
                  <a:schemeClr val="bg2">
                    <a:lumMod val="50000"/>
                  </a:schemeClr>
                </a:solidFill>
              </a:rPr>
              <a:t>第一研究所　大野さん</a:t>
            </a:r>
            <a:endParaRPr kumimoji="1" lang="en-US" altLang="ja-JP" sz="2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100" dirty="0">
                <a:solidFill>
                  <a:schemeClr val="bg2">
                    <a:lumMod val="50000"/>
                  </a:schemeClr>
                </a:solidFill>
              </a:rPr>
              <a:t>お疲れ様です、本部の池尾です。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493556" y="6905274"/>
            <a:ext cx="39884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/>
              <a:t>Second laboratory</a:t>
            </a:r>
            <a:endParaRPr kumimoji="1" lang="ja-JP" altLang="en-US" sz="27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87305" y="7409916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臨時人員派遣について</a:t>
            </a:r>
            <a:endParaRPr kumimoji="1" lang="en-US" altLang="ja-JP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493556" y="7882820"/>
            <a:ext cx="853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>
                <a:solidFill>
                  <a:schemeClr val="bg2">
                    <a:lumMod val="50000"/>
                  </a:schemeClr>
                </a:solidFill>
              </a:rPr>
              <a:t>第一研究所　大野さん</a:t>
            </a:r>
            <a:endParaRPr kumimoji="1" lang="en-US" altLang="ja-JP" sz="21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100" dirty="0">
                <a:solidFill>
                  <a:schemeClr val="bg2">
                    <a:lumMod val="50000"/>
                  </a:schemeClr>
                </a:solidFill>
              </a:rPr>
              <a:t>お疲れ様です、松尾です。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40751" y="4862778"/>
            <a:ext cx="39884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700" dirty="0"/>
              <a:t>Third laboratory</a:t>
            </a:r>
            <a:endParaRPr kumimoji="1" lang="ja-JP" altLang="en-US" sz="27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34500" y="5367421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No subject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440751" y="5840325"/>
            <a:ext cx="8536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100" dirty="0" err="1">
                <a:solidFill>
                  <a:schemeClr val="bg2">
                    <a:lumMod val="50000"/>
                  </a:schemeClr>
                </a:solidFill>
              </a:rPr>
              <a:t>Yaho</a:t>
            </a:r>
            <a:r>
              <a:rPr kumimoji="1" lang="en-US" altLang="ja-JP" sz="2100" dirty="0">
                <a:solidFill>
                  <a:schemeClr val="bg2">
                    <a:lumMod val="50000"/>
                  </a:schemeClr>
                </a:solidFill>
              </a:rPr>
              <a:t>-, </a:t>
            </a:r>
            <a:r>
              <a:rPr kumimoji="1" lang="en-US" altLang="ja-JP" sz="2100" dirty="0" err="1">
                <a:solidFill>
                  <a:schemeClr val="bg2">
                    <a:lumMod val="50000"/>
                  </a:schemeClr>
                </a:solidFill>
              </a:rPr>
              <a:t>genki</a:t>
            </a:r>
            <a:r>
              <a:rPr kumimoji="1" lang="en-US" altLang="ja-JP" sz="21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ja-JP" sz="2100" dirty="0" err="1">
                <a:solidFill>
                  <a:schemeClr val="bg2">
                    <a:lumMod val="50000"/>
                  </a:schemeClr>
                </a:solidFill>
              </a:rPr>
              <a:t>Uitusutukureteru</a:t>
            </a:r>
            <a:r>
              <a:rPr kumimoji="1" lang="en-US" altLang="ja-JP" sz="2100" dirty="0">
                <a:solidFill>
                  <a:schemeClr val="bg2">
                    <a:lumMod val="50000"/>
                  </a:schemeClr>
                </a:solidFill>
              </a:rPr>
              <a:t>?</a:t>
            </a:r>
            <a:endParaRPr kumimoji="1" lang="ja-JP" altLang="en-US" sz="2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2927105" y="2959898"/>
            <a:ext cx="154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22XX/07/10</a:t>
            </a:r>
            <a:endParaRPr kumimoji="1"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927105" y="5021317"/>
            <a:ext cx="154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22XX/07/04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2927105" y="6921122"/>
            <a:ext cx="154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22XX/06/18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927105" y="8982541"/>
            <a:ext cx="1541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22XX/06/12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195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63</Words>
  <Application>Microsoft Office PowerPoint</Application>
  <PresentationFormat>ユーザー設定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Administrator</cp:lastModifiedBy>
  <cp:revision>5</cp:revision>
  <dcterms:created xsi:type="dcterms:W3CDTF">2021-10-12T00:59:15Z</dcterms:created>
  <dcterms:modified xsi:type="dcterms:W3CDTF">2021-10-12T03:20:52Z</dcterms:modified>
</cp:coreProperties>
</file>