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97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74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60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01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1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8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7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C19D-47FE-46B1-8F9F-868916D8A0B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B8CE-7480-482A-B192-6C3104592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84960" y="61569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DNA</a:t>
            </a:r>
            <a:endParaRPr kumimoji="1" lang="ja-JP" altLang="en-US" sz="9600" dirty="0"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1242" y="615690"/>
            <a:ext cx="2669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 smtClean="0">
                <a:latin typeface="Algerian" panose="04020705040A02060702" pitchFamily="82" charset="0"/>
              </a:rPr>
              <a:t>RNA</a:t>
            </a:r>
            <a:endParaRPr kumimoji="1" lang="ja-JP" altLang="en-US" sz="9600" dirty="0">
              <a:latin typeface="Algerian" panose="04020705040A02060702" pitchFamily="82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67602" y="503733"/>
            <a:ext cx="3625516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93054" y="497524"/>
            <a:ext cx="3625516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84960" y="61569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DNA</a:t>
            </a:r>
            <a:endParaRPr kumimoji="1" lang="ja-JP" altLang="en-US" sz="9600" dirty="0"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1242" y="615690"/>
            <a:ext cx="2669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 smtClean="0">
                <a:latin typeface="Algerian" panose="04020705040A02060702" pitchFamily="82" charset="0"/>
              </a:rPr>
              <a:t>RNA</a:t>
            </a:r>
            <a:endParaRPr kumimoji="1" lang="ja-JP" altLang="en-US" sz="9600" dirty="0">
              <a:latin typeface="Algerian" panose="04020705040A02060702" pitchFamily="82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67602" y="503733"/>
            <a:ext cx="3625516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93054" y="497524"/>
            <a:ext cx="3625516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0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06915" y="471073"/>
            <a:ext cx="273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6915" y="2744311"/>
            <a:ext cx="2779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2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33972" y="471073"/>
            <a:ext cx="4311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100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33971" y="2744311"/>
            <a:ext cx="4311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120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11453" y="5017549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15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572698" y="5017549"/>
            <a:ext cx="284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6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0295" y="352907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50295" y="2626145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46299" y="4899383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826783" y="352907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826783" y="2626145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826783" y="4899383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096186" y="471073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13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6185" y="2744311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12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6185" y="5017549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10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67070" y="2744311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50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7070" y="471073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51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67069" y="5017549"/>
            <a:ext cx="37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VP-</a:t>
            </a:r>
            <a:r>
              <a:rPr kumimoji="1" lang="en-US" altLang="ja-JP" sz="9600" dirty="0" smtClean="0">
                <a:latin typeface="Cambria" panose="02040503050406030204" pitchFamily="18" charset="0"/>
              </a:rPr>
              <a:t>30</a:t>
            </a:r>
            <a:endParaRPr kumimoji="1" lang="ja-JP" altLang="en-US" sz="9600" dirty="0">
              <a:latin typeface="Cambria" panose="02040503050406030204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0295" y="352907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50295" y="2626145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46299" y="4899383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221179" y="352907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221179" y="2626145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17183" y="4899383"/>
            <a:ext cx="4856514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7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394901" y="471073"/>
            <a:ext cx="186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Algerian" panose="04020705040A02060702" pitchFamily="82" charset="0"/>
              </a:rPr>
              <a:t>NP</a:t>
            </a:r>
            <a:endParaRPr kumimoji="1" lang="ja-JP" altLang="en-US" sz="96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95966" y="2744311"/>
                <a:ext cx="32094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Algerian" panose="04020705040A02060702" pitchFamily="82" charset="0"/>
                  </a:rPr>
                  <a:t>GP-</a:t>
                </a:r>
                <a14:m>
                  <m:oMath xmlns:m="http://schemas.openxmlformats.org/officeDocument/2006/math">
                    <m:r>
                      <a:rPr kumimoji="1" lang="ja-JP" altLang="en-US" sz="9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ja-JP" altLang="en-US" sz="9600" dirty="0">
                  <a:latin typeface="Algerian" panose="04020705040A02060702" pitchFamily="82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66" y="2744311"/>
                <a:ext cx="3209491" cy="1569660"/>
              </a:xfrm>
              <a:prstGeom prst="rect">
                <a:avLst/>
              </a:prstGeom>
              <a:blipFill>
                <a:blip r:embed="rId2"/>
                <a:stretch>
                  <a:fillRect l="-20152" t="-20543" b="-42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10177" y="2744311"/>
                <a:ext cx="32094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Algerian" panose="04020705040A02060702" pitchFamily="82" charset="0"/>
                  </a:rPr>
                  <a:t>GP-</a:t>
                </a:r>
                <a14:m>
                  <m:oMath xmlns:m="http://schemas.openxmlformats.org/officeDocument/2006/math">
                    <m:r>
                      <a:rPr kumimoji="1" lang="ja-JP" altLang="en-US" sz="96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kumimoji="1" lang="ja-JP" altLang="en-US" sz="9600" dirty="0">
                  <a:latin typeface="Algerian" panose="04020705040A02060702" pitchFamily="82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77" y="2744311"/>
                <a:ext cx="3209491" cy="1569660"/>
              </a:xfrm>
              <a:prstGeom prst="rect">
                <a:avLst/>
              </a:prstGeom>
              <a:blipFill>
                <a:blip r:embed="rId3"/>
                <a:stretch>
                  <a:fillRect l="-19924" t="-20543" b="-42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95965" y="5017549"/>
                <a:ext cx="32094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Algerian" panose="04020705040A02060702" pitchFamily="82" charset="0"/>
                  </a:rPr>
                  <a:t>GP-</a:t>
                </a:r>
                <a14:m>
                  <m:oMath xmlns:m="http://schemas.openxmlformats.org/officeDocument/2006/math">
                    <m:r>
                      <a:rPr kumimoji="1" lang="ja-JP" altLang="en-US" sz="9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ja-JP" altLang="en-US" sz="9600" dirty="0">
                  <a:latin typeface="Algerian" panose="04020705040A02060702" pitchFamily="82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65" y="5017549"/>
                <a:ext cx="3209491" cy="1569660"/>
              </a:xfrm>
              <a:prstGeom prst="rect">
                <a:avLst/>
              </a:prstGeom>
              <a:blipFill>
                <a:blip r:embed="rId4"/>
                <a:stretch>
                  <a:fillRect l="-20152" t="-20543" b="-42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6310177" y="5017549"/>
                <a:ext cx="32094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Algerian" panose="04020705040A02060702" pitchFamily="82" charset="0"/>
                  </a:rPr>
                  <a:t>GP-</a:t>
                </a:r>
                <a14:m>
                  <m:oMath xmlns:m="http://schemas.openxmlformats.org/officeDocument/2006/math">
                    <m:r>
                      <a:rPr kumimoji="1" lang="en-US" altLang="ja-JP" sz="9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ja-JP" altLang="en-US" sz="9600" dirty="0">
                  <a:latin typeface="Algerian" panose="04020705040A02060702" pitchFamily="82" charset="0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77" y="5017549"/>
                <a:ext cx="3209491" cy="1569660"/>
              </a:xfrm>
              <a:prstGeom prst="rect">
                <a:avLst/>
              </a:prstGeom>
              <a:blipFill>
                <a:blip r:embed="rId5"/>
                <a:stretch>
                  <a:fillRect l="-19924" t="-20543" b="-42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550295" y="352907"/>
            <a:ext cx="3559158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50295" y="2626145"/>
            <a:ext cx="3559158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46299" y="4899383"/>
            <a:ext cx="3559158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964506" y="2626145"/>
            <a:ext cx="3559158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960510" y="4899383"/>
            <a:ext cx="3559158" cy="180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457439" y="361273"/>
            <a:ext cx="3559158" cy="1805992"/>
            <a:chOff x="5964506" y="352907"/>
            <a:chExt cx="3559158" cy="1805992"/>
          </a:xfrm>
          <a:solidFill>
            <a:schemeClr val="bg1"/>
          </a:solidFill>
        </p:grpSpPr>
        <p:sp>
          <p:nvSpPr>
            <p:cNvPr id="27" name="正方形/長方形 26"/>
            <p:cNvSpPr/>
            <p:nvPr/>
          </p:nvSpPr>
          <p:spPr>
            <a:xfrm>
              <a:off x="5964506" y="352907"/>
              <a:ext cx="3559158" cy="18059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6310177" y="471073"/>
                  <a:ext cx="3209491" cy="156966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600" dirty="0" smtClean="0">
                      <a:latin typeface="Algerian" panose="04020705040A02060702" pitchFamily="82" charset="0"/>
                    </a:rPr>
                    <a:t>MP</a:t>
                  </a:r>
                  <a:r>
                    <a:rPr kumimoji="1" lang="en-US" altLang="ja-JP" sz="9600" dirty="0" smtClean="0">
                      <a:latin typeface="Algerian" panose="04020705040A02060702" pitchFamily="82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ja-JP" altLang="en-US" sz="9600" dirty="0">
                    <a:latin typeface="Algerian" panose="04020705040A02060702" pitchFamily="82" charset="0"/>
                  </a:endParaRPr>
                </a:p>
              </p:txBody>
            </p:sp>
          </mc:Choice>
          <mc:Fallback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177" y="471073"/>
                  <a:ext cx="3209491" cy="1569660"/>
                </a:xfrm>
                <a:prstGeom prst="rect">
                  <a:avLst/>
                </a:prstGeom>
                <a:blipFill>
                  <a:blip r:embed="rId6"/>
                  <a:stretch>
                    <a:fillRect l="-20152" t="-20623" b="-431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/>
          <p:cNvGrpSpPr/>
          <p:nvPr/>
        </p:nvGrpSpPr>
        <p:grpSpPr>
          <a:xfrm>
            <a:off x="8358272" y="328357"/>
            <a:ext cx="3559158" cy="1805992"/>
            <a:chOff x="5964506" y="352907"/>
            <a:chExt cx="3559158" cy="1805992"/>
          </a:xfrm>
        </p:grpSpPr>
        <p:sp>
          <p:nvSpPr>
            <p:cNvPr id="18" name="正方形/長方形 17"/>
            <p:cNvSpPr/>
            <p:nvPr/>
          </p:nvSpPr>
          <p:spPr>
            <a:xfrm>
              <a:off x="5964506" y="352907"/>
              <a:ext cx="3559158" cy="1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6310177" y="471073"/>
                  <a:ext cx="320949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600" dirty="0" smtClean="0">
                      <a:latin typeface="Algerian" panose="04020705040A02060702" pitchFamily="82" charset="0"/>
                    </a:rPr>
                    <a:t>MP</a:t>
                  </a:r>
                  <a:r>
                    <a:rPr kumimoji="1" lang="en-US" altLang="ja-JP" sz="9600" dirty="0" smtClean="0">
                      <a:latin typeface="Algerian" panose="04020705040A02060702" pitchFamily="82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kumimoji="1" lang="ja-JP" altLang="en-US" sz="9600" dirty="0">
                    <a:latin typeface="Algerian" panose="04020705040A02060702" pitchFamily="82" charset="0"/>
                  </a:endParaRPr>
                </a:p>
              </p:txBody>
            </p:sp>
          </mc:Choice>
          <mc:Fallback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177" y="471073"/>
                  <a:ext cx="3209491" cy="1569660"/>
                </a:xfrm>
                <a:prstGeom prst="rect">
                  <a:avLst/>
                </a:prstGeom>
                <a:blipFill>
                  <a:blip r:embed="rId7"/>
                  <a:stretch>
                    <a:fillRect l="-20152" t="-20543" b="-42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5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57384" y="383497"/>
            <a:ext cx="5124652" cy="1320090"/>
            <a:chOff x="1843980" y="4924100"/>
            <a:chExt cx="5124652" cy="1320090"/>
          </a:xfrm>
        </p:grpSpPr>
        <p:sp>
          <p:nvSpPr>
            <p:cNvPr id="11" name="正方形/長方形 10"/>
            <p:cNvSpPr/>
            <p:nvPr/>
          </p:nvSpPr>
          <p:spPr>
            <a:xfrm>
              <a:off x="1843980" y="4984455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88359" y="4924100"/>
              <a:ext cx="48358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正</a:t>
              </a:r>
              <a:r>
                <a:rPr lang="ja-JP" altLang="en-US" sz="7200" dirty="0">
                  <a:latin typeface="HG明朝B" panose="02020809000000000000" pitchFamily="17" charset="-128"/>
                  <a:ea typeface="HG明朝B" panose="02020809000000000000" pitchFamily="17" charset="-128"/>
                </a:rPr>
                <a:t>二十面体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067602" y="1959625"/>
            <a:ext cx="5124652" cy="1277299"/>
            <a:chOff x="1067602" y="1959625"/>
            <a:chExt cx="5124652" cy="1277299"/>
          </a:xfrm>
        </p:grpSpPr>
        <p:sp>
          <p:nvSpPr>
            <p:cNvPr id="14" name="正方形/長方形 13"/>
            <p:cNvSpPr/>
            <p:nvPr/>
          </p:nvSpPr>
          <p:spPr>
            <a:xfrm>
              <a:off x="1067602" y="1977189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97254" y="1959625"/>
              <a:ext cx="3865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正八面体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067602" y="3373675"/>
            <a:ext cx="5124652" cy="1336705"/>
            <a:chOff x="1067602" y="3373675"/>
            <a:chExt cx="5124652" cy="1336705"/>
          </a:xfrm>
        </p:grpSpPr>
        <p:sp>
          <p:nvSpPr>
            <p:cNvPr id="15" name="正方形/長方形 14"/>
            <p:cNvSpPr/>
            <p:nvPr/>
          </p:nvSpPr>
          <p:spPr>
            <a:xfrm>
              <a:off x="1067602" y="3450645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697254" y="3373675"/>
              <a:ext cx="3865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正四面体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674318" y="443378"/>
            <a:ext cx="5124652" cy="1320089"/>
            <a:chOff x="6674318" y="443378"/>
            <a:chExt cx="5124652" cy="1320089"/>
          </a:xfrm>
        </p:grpSpPr>
        <p:sp>
          <p:nvSpPr>
            <p:cNvPr id="16" name="正方形/長方形 15"/>
            <p:cNvSpPr/>
            <p:nvPr/>
          </p:nvSpPr>
          <p:spPr>
            <a:xfrm>
              <a:off x="6674318" y="503732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8218371" y="443378"/>
              <a:ext cx="20365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卵型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6674318" y="1977188"/>
            <a:ext cx="5124652" cy="1259735"/>
            <a:chOff x="6674318" y="1977188"/>
            <a:chExt cx="5124652" cy="1259735"/>
          </a:xfrm>
        </p:grpSpPr>
        <p:sp>
          <p:nvSpPr>
            <p:cNvPr id="17" name="正方形/長方形 16"/>
            <p:cNvSpPr/>
            <p:nvPr/>
          </p:nvSpPr>
          <p:spPr>
            <a:xfrm>
              <a:off x="6674318" y="1977188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218370" y="2006890"/>
              <a:ext cx="20365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7200" dirty="0">
                  <a:latin typeface="HG明朝B" panose="02020809000000000000" pitchFamily="17" charset="-128"/>
                  <a:ea typeface="HG明朝B" panose="02020809000000000000" pitchFamily="17" charset="-128"/>
                </a:rPr>
                <a:t>糸</a:t>
              </a:r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状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674318" y="3450644"/>
            <a:ext cx="5124652" cy="1259735"/>
            <a:chOff x="6674318" y="3450644"/>
            <a:chExt cx="5124652" cy="1259735"/>
          </a:xfrm>
        </p:grpSpPr>
        <p:sp>
          <p:nvSpPr>
            <p:cNvPr id="18" name="正方形/長方形 17"/>
            <p:cNvSpPr/>
            <p:nvPr/>
          </p:nvSpPr>
          <p:spPr>
            <a:xfrm>
              <a:off x="6674318" y="3450644"/>
              <a:ext cx="5124652" cy="1259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218369" y="3479970"/>
              <a:ext cx="20365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 dirty="0" smtClean="0">
                  <a:latin typeface="HG明朝B" panose="02020809000000000000" pitchFamily="17" charset="-128"/>
                  <a:ea typeface="HG明朝B" panose="02020809000000000000" pitchFamily="17" charset="-128"/>
                </a:rPr>
                <a:t>棒状</a:t>
              </a:r>
              <a:endParaRPr kumimoji="1" lang="ja-JP" altLang="en-US" sz="7200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6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HG明朝B</vt:lpstr>
      <vt:lpstr>游ゴシック</vt:lpstr>
      <vt:lpstr>游ゴシック Light</vt:lpstr>
      <vt:lpstr>Algerian</vt:lpstr>
      <vt:lpstr>Arial</vt:lpstr>
      <vt:lpstr>Cambria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13</cp:revision>
  <dcterms:created xsi:type="dcterms:W3CDTF">2021-10-13T01:16:53Z</dcterms:created>
  <dcterms:modified xsi:type="dcterms:W3CDTF">2021-10-13T04:21:29Z</dcterms:modified>
</cp:coreProperties>
</file>