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932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4574"/>
            <a:ext cx="9144000" cy="24135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41227"/>
            <a:ext cx="9144000" cy="16737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D29D-C4B8-4F8F-AA86-E75E6B2AA469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BB8-1416-4636-B998-AAD07681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35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D29D-C4B8-4F8F-AA86-E75E6B2AA469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BB8-1416-4636-B998-AAD07681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69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9097"/>
            <a:ext cx="2628900" cy="587506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9097"/>
            <a:ext cx="7734300" cy="587506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D29D-C4B8-4F8F-AA86-E75E6B2AA469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BB8-1416-4636-B998-AAD07681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4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D29D-C4B8-4F8F-AA86-E75E6B2AA469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BB8-1416-4636-B998-AAD07681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42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28340"/>
            <a:ext cx="10515600" cy="28837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39395"/>
            <a:ext cx="10515600" cy="15165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D29D-C4B8-4F8F-AA86-E75E6B2AA469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BB8-1416-4636-B998-AAD07681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10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45487"/>
            <a:ext cx="5181600" cy="4398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45487"/>
            <a:ext cx="5181600" cy="4398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D29D-C4B8-4F8F-AA86-E75E6B2AA469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BB8-1416-4636-B998-AAD07681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80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9098"/>
            <a:ext cx="10515600" cy="133998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99454"/>
            <a:ext cx="5157787" cy="8328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32330"/>
            <a:ext cx="5157787" cy="37246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9454"/>
            <a:ext cx="5183188" cy="8328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32330"/>
            <a:ext cx="5183188" cy="37246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D29D-C4B8-4F8F-AA86-E75E6B2AA469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BB8-1416-4636-B998-AAD07681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54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D29D-C4B8-4F8F-AA86-E75E6B2AA469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BB8-1416-4636-B998-AAD07681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1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D29D-C4B8-4F8F-AA86-E75E6B2AA469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BB8-1416-4636-B998-AAD07681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8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62174"/>
            <a:ext cx="3932237" cy="1617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98168"/>
            <a:ext cx="6172200" cy="4926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79784"/>
            <a:ext cx="3932237" cy="38530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D29D-C4B8-4F8F-AA86-E75E6B2AA469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BB8-1416-4636-B998-AAD07681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43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62174"/>
            <a:ext cx="3932237" cy="1617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98168"/>
            <a:ext cx="6172200" cy="492664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79784"/>
            <a:ext cx="3932237" cy="38530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D29D-C4B8-4F8F-AA86-E75E6B2AA469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DBB8-1416-4636-B998-AAD07681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46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9098"/>
            <a:ext cx="10515600" cy="1339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5487"/>
            <a:ext cx="10515600" cy="4398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5506"/>
            <a:ext cx="2743200" cy="369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6D29D-C4B8-4F8F-AA86-E75E6B2AA469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5506"/>
            <a:ext cx="4114800" cy="369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5506"/>
            <a:ext cx="2743200" cy="369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DBB8-1416-4636-B998-AAD07681A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5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0" y="-1"/>
            <a:ext cx="12192000" cy="6932613"/>
            <a:chOff x="0" y="-1"/>
            <a:chExt cx="12192000" cy="6932613"/>
          </a:xfrm>
        </p:grpSpPr>
        <p:sp>
          <p:nvSpPr>
            <p:cNvPr id="8" name="正方形/長方形 7"/>
            <p:cNvSpPr/>
            <p:nvPr/>
          </p:nvSpPr>
          <p:spPr>
            <a:xfrm>
              <a:off x="0" y="-1"/>
              <a:ext cx="12192000" cy="6932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2435" tIns="46217" rIns="92435" bIns="46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820"/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26365" y="2351807"/>
              <a:ext cx="11139270" cy="2228996"/>
              <a:chOff x="769643" y="2351805"/>
              <a:chExt cx="11139270" cy="2228996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9643" y="2351808"/>
                <a:ext cx="2039658" cy="2228993"/>
              </a:xfrm>
              <a:prstGeom prst="rect">
                <a:avLst/>
              </a:prstGeom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02847" y="2351807"/>
                <a:ext cx="2039658" cy="2228993"/>
              </a:xfrm>
              <a:prstGeom prst="rect">
                <a:avLst/>
              </a:prstGeom>
            </p:spPr>
          </p:pic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69255" y="2351805"/>
                <a:ext cx="2039658" cy="2228993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36051" y="2351806"/>
                <a:ext cx="2039658" cy="22289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997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2</cp:revision>
  <dcterms:created xsi:type="dcterms:W3CDTF">2021-10-13T05:02:05Z</dcterms:created>
  <dcterms:modified xsi:type="dcterms:W3CDTF">2021-10-13T05:42:17Z</dcterms:modified>
</cp:coreProperties>
</file>