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0" r:id="rId5"/>
    <p:sldId id="261" r:id="rId6"/>
    <p:sldId id="262" r:id="rId7"/>
    <p:sldId id="263" r:id="rId8"/>
    <p:sldId id="271" r:id="rId9"/>
    <p:sldId id="272" r:id="rId10"/>
    <p:sldId id="266" r:id="rId11"/>
    <p:sldId id="268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3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3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2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6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85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93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0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27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9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28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44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33D4-73CB-40A8-8E28-77D8B9E3D03F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A71E-A3CA-41B1-998B-06D5A80988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8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822" t="11080" r="822" b="4883"/>
          <a:stretch/>
        </p:blipFill>
        <p:spPr>
          <a:xfrm>
            <a:off x="2446986" y="443404"/>
            <a:ext cx="9392991" cy="4933525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3998239" y="1133340"/>
            <a:ext cx="1285459" cy="320852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48507" y="5550794"/>
            <a:ext cx="75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Enviar un correo electrónico directamente desde este sitio.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doblada 6"/>
          <p:cNvSpPr/>
          <p:nvPr/>
        </p:nvSpPr>
        <p:spPr>
          <a:xfrm flipV="1">
            <a:off x="4456090" y="1454192"/>
            <a:ext cx="1123822" cy="1352282"/>
          </a:xfrm>
          <a:prstGeom prst="bent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870621" y="2397385"/>
            <a:ext cx="39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Seleccionamos esta opción para ...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7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4036" y="1435079"/>
            <a:ext cx="8490957" cy="3595471"/>
          </a:xfrm>
        </p:spPr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46" b="4478"/>
          <a:stretch/>
        </p:blipFill>
        <p:spPr>
          <a:xfrm>
            <a:off x="2756848" y="547505"/>
            <a:ext cx="9166745" cy="4857007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22" y="802729"/>
            <a:ext cx="4267292" cy="391894"/>
          </a:xfrm>
          <a:prstGeom prst="rect">
            <a:avLst/>
          </a:prstGeom>
          <a:ln w="57150">
            <a:solidFill>
              <a:srgbClr val="189C92"/>
            </a:solidFill>
          </a:ln>
        </p:spPr>
      </p:pic>
      <p:sp>
        <p:nvSpPr>
          <p:cNvPr id="13" name="Flecha doblada 12"/>
          <p:cNvSpPr/>
          <p:nvPr/>
        </p:nvSpPr>
        <p:spPr>
          <a:xfrm flipV="1">
            <a:off x="6689256" y="1194623"/>
            <a:ext cx="980786" cy="958547"/>
          </a:xfrm>
          <a:prstGeom prst="bent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25457" y="5796406"/>
            <a:ext cx="750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queremos compartir nuestra agenda con nuestros contactos lo podemos hacer mediante el envió de un correo electrónico.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3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547" b="4677"/>
          <a:stretch/>
        </p:blipFill>
        <p:spPr>
          <a:xfrm>
            <a:off x="2558152" y="341193"/>
            <a:ext cx="9092486" cy="4817662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9389105" y="969567"/>
            <a:ext cx="2261533" cy="340618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50203" y="5325564"/>
            <a:ext cx="7508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Veremos los diferentes tipos de vista para gestionar el tiempo de nuestras actividades de una manera mas coordinada. Empezando con la vista “</a:t>
            </a:r>
            <a:r>
              <a:rPr lang="es-MX" dirty="0" smtClean="0">
                <a:solidFill>
                  <a:srgbClr val="189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Día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o 7"/>
          <p:cNvSpPr/>
          <p:nvPr/>
        </p:nvSpPr>
        <p:spPr>
          <a:xfrm>
            <a:off x="3875964" y="1446663"/>
            <a:ext cx="327546" cy="3712192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 arriba 8"/>
          <p:cNvSpPr/>
          <p:nvPr/>
        </p:nvSpPr>
        <p:spPr>
          <a:xfrm rot="5400000">
            <a:off x="4490112" y="2797792"/>
            <a:ext cx="436730" cy="1009935"/>
          </a:xfrm>
          <a:prstGeom prst="up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5213445" y="3151793"/>
            <a:ext cx="2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Indica la hora del día.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5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46" b="4478"/>
          <a:stretch/>
        </p:blipFill>
        <p:spPr>
          <a:xfrm>
            <a:off x="2620370" y="555620"/>
            <a:ext cx="8971128" cy="4753359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351742" y="5530280"/>
            <a:ext cx="75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Nuestra vista en opción de “</a:t>
            </a:r>
            <a:r>
              <a:rPr lang="es-MX" dirty="0" smtClean="0">
                <a:solidFill>
                  <a:srgbClr val="189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Laboral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 – (Lunes a viernes).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o 5"/>
          <p:cNvSpPr/>
          <p:nvPr/>
        </p:nvSpPr>
        <p:spPr>
          <a:xfrm>
            <a:off x="4176214" y="1460310"/>
            <a:ext cx="7301553" cy="245660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 arriba 6"/>
          <p:cNvSpPr/>
          <p:nvPr/>
        </p:nvSpPr>
        <p:spPr>
          <a:xfrm rot="10800000">
            <a:off x="9389658" y="1705970"/>
            <a:ext cx="436730" cy="1009935"/>
          </a:xfrm>
          <a:prstGeom prst="up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7949292" y="2688610"/>
            <a:ext cx="331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Indica los días de la semana.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6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46" b="4478"/>
          <a:stretch/>
        </p:blipFill>
        <p:spPr>
          <a:xfrm>
            <a:off x="2730577" y="545910"/>
            <a:ext cx="8937936" cy="4735773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351742" y="5530280"/>
            <a:ext cx="75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Vista en opción de “</a:t>
            </a:r>
            <a:r>
              <a:rPr lang="es-MX" dirty="0" smtClean="0">
                <a:solidFill>
                  <a:srgbClr val="189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 – (Lunes a domingo).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46" b="4677"/>
          <a:stretch/>
        </p:blipFill>
        <p:spPr>
          <a:xfrm>
            <a:off x="2627443" y="464023"/>
            <a:ext cx="9000449" cy="4757701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242560" y="5448393"/>
            <a:ext cx="796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Vista en opción de “</a:t>
            </a:r>
            <a:r>
              <a:rPr lang="es-MX" dirty="0" smtClean="0">
                <a:solidFill>
                  <a:srgbClr val="189C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de importancia determinar el estado climatológico para establecer nuestras actividades con precaución.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09870" y="708338"/>
            <a:ext cx="79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rgbClr val="189C92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¿Cómo funciona?</a:t>
            </a:r>
            <a:endParaRPr lang="es-MX" sz="4000" b="1" dirty="0">
              <a:solidFill>
                <a:srgbClr val="189C92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09870" y="1751527"/>
            <a:ext cx="79333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aplicación de calendario es de suma importancia ya que de aquí otros programas pueden tener sus respectivos complementos así como referencias de gestión al trabajo o proyecto establecido.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09870" y="3732727"/>
            <a:ext cx="7933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una manera de remplazar nuestra agenda tradicional de una manera mas dinámica si es que así lo requiere.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1" y="669633"/>
            <a:ext cx="8096250" cy="4333875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4696361" y="5303950"/>
            <a:ext cx="6534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Siempre será de suma importancia conocer nuestra interfaz.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515" b="4600"/>
          <a:stretch/>
        </p:blipFill>
        <p:spPr>
          <a:xfrm>
            <a:off x="2908418" y="435242"/>
            <a:ext cx="8545193" cy="4533365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18" y="2044566"/>
            <a:ext cx="14097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lecha doblada 8"/>
          <p:cNvSpPr/>
          <p:nvPr/>
        </p:nvSpPr>
        <p:spPr>
          <a:xfrm flipH="1">
            <a:off x="4318118" y="2251163"/>
            <a:ext cx="6444834" cy="2539778"/>
          </a:xfrm>
          <a:prstGeom prst="bentArrow">
            <a:avLst>
              <a:gd name="adj1" fmla="val 25000"/>
              <a:gd name="adj2" fmla="val 6240"/>
              <a:gd name="adj3" fmla="val 25000"/>
              <a:gd name="adj4" fmla="val 18474"/>
            </a:avLst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 doblada 9"/>
          <p:cNvSpPr/>
          <p:nvPr/>
        </p:nvSpPr>
        <p:spPr>
          <a:xfrm flipH="1">
            <a:off x="4167355" y="3314110"/>
            <a:ext cx="2722841" cy="2432160"/>
          </a:xfrm>
          <a:prstGeom prst="bentArrow">
            <a:avLst>
              <a:gd name="adj1" fmla="val 25000"/>
              <a:gd name="adj2" fmla="val 6240"/>
              <a:gd name="adj3" fmla="val 25000"/>
              <a:gd name="adj4" fmla="val 184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13268" y="5656894"/>
            <a:ext cx="42428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involucrar a un grupo ya establecido para establecer la actividad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242008" y="4377270"/>
            <a:ext cx="4242845" cy="8720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su vez podemos colocar que tipo de evento será gracias a estos iconos.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7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04" b="4976"/>
          <a:stretch/>
        </p:blipFill>
        <p:spPr>
          <a:xfrm>
            <a:off x="2717890" y="798488"/>
            <a:ext cx="8993297" cy="4739425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3850784" y="1854558"/>
            <a:ext cx="592428" cy="3683356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 doblada 6"/>
          <p:cNvSpPr/>
          <p:nvPr/>
        </p:nvSpPr>
        <p:spPr>
          <a:xfrm rot="5400000">
            <a:off x="5048519" y="2562894"/>
            <a:ext cx="1468192" cy="2678806"/>
          </a:xfrm>
          <a:prstGeom prst="bent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26028" y="4636393"/>
            <a:ext cx="4242845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estipulados en este apartado hacen referencia a las horas totales de un día.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o 9"/>
          <p:cNvSpPr/>
          <p:nvPr/>
        </p:nvSpPr>
        <p:spPr>
          <a:xfrm>
            <a:off x="4443213" y="2009104"/>
            <a:ext cx="7134896" cy="3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Flecha abajo 10"/>
          <p:cNvSpPr/>
          <p:nvPr/>
        </p:nvSpPr>
        <p:spPr>
          <a:xfrm>
            <a:off x="10124941" y="2311756"/>
            <a:ext cx="899375" cy="68902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7405354" y="3097365"/>
            <a:ext cx="4551938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Las líneas punteadas que aparecen en esta área, representan la hora en la que actualmente vivimos.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04" b="4413"/>
          <a:stretch/>
        </p:blipFill>
        <p:spPr>
          <a:xfrm>
            <a:off x="3008032" y="862884"/>
            <a:ext cx="8278154" cy="4391696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966693" y="5666704"/>
            <a:ext cx="717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Debemos de estipular la fecha y hora en que se llevara acabo la actividad.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8615966" y="3329188"/>
            <a:ext cx="553791" cy="418564"/>
          </a:xfrm>
          <a:prstGeom prst="right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189C92"/>
                </a:solidFill>
              </a:ln>
              <a:solidFill>
                <a:srgbClr val="189C92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169757" y="2829153"/>
            <a:ext cx="251137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queremos agregar detalles a la actividad presionamos el botón “Detalles”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892" b="4789"/>
          <a:stretch/>
        </p:blipFill>
        <p:spPr>
          <a:xfrm>
            <a:off x="2472507" y="502277"/>
            <a:ext cx="9457624" cy="4984124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614553" y="5782614"/>
            <a:ext cx="71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Únicamente llenaremos los campos que consideramos necesarios.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86" y="1151789"/>
            <a:ext cx="3474121" cy="368510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9966545" y="3687449"/>
            <a:ext cx="605307" cy="766294"/>
          </a:xfrm>
          <a:prstGeom prst="downArrow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8079790" y="4492370"/>
            <a:ext cx="377351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queremos invitar a contactos a este evento, lo podemos hacer en este sitio.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983" y="3923682"/>
            <a:ext cx="1745452" cy="1060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Flecha arriba 11"/>
          <p:cNvSpPr/>
          <p:nvPr/>
        </p:nvSpPr>
        <p:spPr>
          <a:xfrm>
            <a:off x="4310246" y="2685246"/>
            <a:ext cx="528034" cy="6181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3794744" y="1761916"/>
            <a:ext cx="16602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importante establecer un recordatorio.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echa doblada hacia arriba 15"/>
          <p:cNvSpPr/>
          <p:nvPr/>
        </p:nvSpPr>
        <p:spPr>
          <a:xfrm flipH="1">
            <a:off x="3890677" y="1004280"/>
            <a:ext cx="1094572" cy="4614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5030000" y="1187614"/>
            <a:ext cx="2849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Guardamos los cambios.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04" b="4789"/>
          <a:stretch/>
        </p:blipFill>
        <p:spPr>
          <a:xfrm>
            <a:off x="2516514" y="477078"/>
            <a:ext cx="9298079" cy="4910957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2955235" y="5698435"/>
            <a:ext cx="842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 esta manera aparecerá nuestra actividad marcada, haciendo referencia que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día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y a que hora fue establecida la actividad.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o 5"/>
          <p:cNvSpPr/>
          <p:nvPr/>
        </p:nvSpPr>
        <p:spPr>
          <a:xfrm>
            <a:off x="4134678" y="2932556"/>
            <a:ext cx="7679915" cy="592522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0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434" b="4928"/>
          <a:stretch/>
        </p:blipFill>
        <p:spPr>
          <a:xfrm>
            <a:off x="2511741" y="344556"/>
            <a:ext cx="9494728" cy="5022575"/>
          </a:xfrm>
          <a:prstGeom prst="rect">
            <a:avLst/>
          </a:prstGeom>
          <a:ln w="38100" cap="sq">
            <a:solidFill>
              <a:srgbClr val="189C9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2511741" y="5565913"/>
            <a:ext cx="905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queremos eliminar nuestra actividad presionamos clic derecho sobre ella, nos dirigimos a eliminar y seleccionamos eliminar repetición para eliminarlo completamente y no aparezca más en nuestro calendario.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o 5"/>
          <p:cNvSpPr/>
          <p:nvPr/>
        </p:nvSpPr>
        <p:spPr>
          <a:xfrm>
            <a:off x="4253948" y="3087757"/>
            <a:ext cx="7560645" cy="185530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Marco 6"/>
          <p:cNvSpPr/>
          <p:nvPr/>
        </p:nvSpPr>
        <p:spPr>
          <a:xfrm>
            <a:off x="5234611" y="4211391"/>
            <a:ext cx="1285459" cy="320852"/>
          </a:xfrm>
          <a:prstGeom prst="frame">
            <a:avLst/>
          </a:prstGeom>
          <a:solidFill>
            <a:srgbClr val="189C92"/>
          </a:solidFill>
          <a:ln>
            <a:solidFill>
              <a:srgbClr val="189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Marco 7"/>
          <p:cNvSpPr/>
          <p:nvPr/>
        </p:nvSpPr>
        <p:spPr>
          <a:xfrm>
            <a:off x="6520070" y="4211391"/>
            <a:ext cx="1192695" cy="3208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357</Words>
  <Application>Microsoft Office PowerPoint</Application>
  <PresentationFormat>Panorámica</PresentationFormat>
  <Paragraphs>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Nirmala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Antonio Luna</cp:lastModifiedBy>
  <cp:revision>13</cp:revision>
  <dcterms:created xsi:type="dcterms:W3CDTF">2017-03-22T21:14:18Z</dcterms:created>
  <dcterms:modified xsi:type="dcterms:W3CDTF">2017-05-23T19:03:36Z</dcterms:modified>
</cp:coreProperties>
</file>