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07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70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1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83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9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39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84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4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101B-66AD-43FD-A0CA-34BFA2EF216C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3C6D-BC8A-498B-BB34-0F12D4E0AE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3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13656" y="631065"/>
            <a:ext cx="8474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solidFill>
                  <a:srgbClr val="19958B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Comencemos</a:t>
            </a:r>
            <a:endParaRPr lang="es-MX" sz="4000" b="1" dirty="0">
              <a:solidFill>
                <a:srgbClr val="19958B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84113" y="1725769"/>
            <a:ext cx="79333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Determinaremos las funciones que contactos nos ofrece y de esta manera  agilizar el conocer del correo electrónico, numero y Skype del usuario a buscar.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84113" y="3580327"/>
            <a:ext cx="792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Tendremos un contacto más eficiente con nuestro entorno de trabajo.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152" y="589546"/>
            <a:ext cx="8542289" cy="4446671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6954253" y="5317958"/>
            <a:ext cx="41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 necesario conocer nuestra interfaz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3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34" y="378243"/>
            <a:ext cx="8724900" cy="4657725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2767263" y="2201779"/>
            <a:ext cx="1275348" cy="950495"/>
          </a:xfrm>
          <a:prstGeom prst="frame">
            <a:avLst>
              <a:gd name="adj1" fmla="val 8703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curvada hacia arriba 6"/>
          <p:cNvSpPr/>
          <p:nvPr/>
        </p:nvSpPr>
        <p:spPr>
          <a:xfrm rot="19617314">
            <a:off x="4026493" y="2416374"/>
            <a:ext cx="2302846" cy="1198634"/>
          </a:xfrm>
          <a:prstGeom prst="curvedUpArrow">
            <a:avLst>
              <a:gd name="adj1" fmla="val 16618"/>
              <a:gd name="adj2" fmla="val 50000"/>
              <a:gd name="adj3" fmla="val 41312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 doblada hacia arriba 7"/>
          <p:cNvSpPr/>
          <p:nvPr/>
        </p:nvSpPr>
        <p:spPr>
          <a:xfrm rot="5400000">
            <a:off x="6921164" y="2331120"/>
            <a:ext cx="1546060" cy="962527"/>
          </a:xfrm>
          <a:prstGeom prst="bentUpArrow">
            <a:avLst/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izquierda y arriba 8"/>
          <p:cNvSpPr/>
          <p:nvPr/>
        </p:nvSpPr>
        <p:spPr>
          <a:xfrm rot="2626869">
            <a:off x="8867151" y="1615530"/>
            <a:ext cx="1259886" cy="1152851"/>
          </a:xfrm>
          <a:prstGeom prst="leftUpArrow">
            <a:avLst>
              <a:gd name="adj1" fmla="val 17660"/>
              <a:gd name="adj2" fmla="val 22360"/>
              <a:gd name="adj3" fmla="val 23165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3404937" y="5191474"/>
            <a:ext cx="634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Este apartado solamente aparecerán nuestros contactos YA AGREGADOS desde las cuentas de Outlook y Skype.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355431" y="3854351"/>
            <a:ext cx="354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nombre de nuestro contacto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75458" y="2880435"/>
            <a:ext cx="317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correo electrónico (predeterminado) y datos extras (opcionales a agregar)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nillo 12"/>
          <p:cNvSpPr/>
          <p:nvPr/>
        </p:nvSpPr>
        <p:spPr>
          <a:xfrm>
            <a:off x="8037095" y="1375467"/>
            <a:ext cx="2695074" cy="545530"/>
          </a:xfrm>
          <a:prstGeom prst="donut">
            <a:avLst>
              <a:gd name="adj" fmla="val 16178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38" y="384760"/>
            <a:ext cx="8705850" cy="4524375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eñal de prohibido 5"/>
          <p:cNvSpPr/>
          <p:nvPr/>
        </p:nvSpPr>
        <p:spPr>
          <a:xfrm>
            <a:off x="6039852" y="1299660"/>
            <a:ext cx="3320716" cy="3043990"/>
          </a:xfrm>
          <a:prstGeom prst="noSmoking">
            <a:avLst/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95274" y="5137484"/>
            <a:ext cx="647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Tal es el caso con los contactos de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 Empresarial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todo esta sincronizado con la cuenta de correo electrónico.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o 7"/>
          <p:cNvSpPr/>
          <p:nvPr/>
        </p:nvSpPr>
        <p:spPr>
          <a:xfrm>
            <a:off x="2859110" y="2634069"/>
            <a:ext cx="1097776" cy="199283"/>
          </a:xfrm>
          <a:prstGeom prst="frame">
            <a:avLst>
              <a:gd name="adj1" fmla="val 8703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4" y="462214"/>
            <a:ext cx="8667750" cy="4610100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o 5"/>
          <p:cNvSpPr/>
          <p:nvPr/>
        </p:nvSpPr>
        <p:spPr>
          <a:xfrm>
            <a:off x="2905124" y="1155032"/>
            <a:ext cx="1366086" cy="1118936"/>
          </a:xfrm>
          <a:prstGeom prst="frame">
            <a:avLst>
              <a:gd name="adj1" fmla="val 8566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 doblada hacia arriba 6"/>
          <p:cNvSpPr/>
          <p:nvPr/>
        </p:nvSpPr>
        <p:spPr>
          <a:xfrm rot="5400000">
            <a:off x="3059030" y="2344657"/>
            <a:ext cx="1359569" cy="1244258"/>
          </a:xfrm>
          <a:prstGeom prst="bentUpArrow">
            <a:avLst>
              <a:gd name="adj1" fmla="val 17920"/>
              <a:gd name="adj2" fmla="val 24557"/>
              <a:gd name="adj3" fmla="val 32080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bajo 7"/>
          <p:cNvSpPr/>
          <p:nvPr/>
        </p:nvSpPr>
        <p:spPr>
          <a:xfrm rot="5400000">
            <a:off x="8927432" y="649706"/>
            <a:ext cx="830179" cy="129941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905124" y="5271384"/>
            <a:ext cx="866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Estos son las posiciones de los contactos que aun no agregamos pero de todas maneras recibimos y mandamos correos electrónicos (mensajes) mediante otra distinta plataforma a estos usuarios.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5" y="676767"/>
            <a:ext cx="8754728" cy="4390972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338678" y="5325414"/>
            <a:ext cx="794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existe algún evento u actividad marcando a un contacto automáticamente nos marcara el día y la fecha en que se llevara acabo.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70" y="390024"/>
            <a:ext cx="8705850" cy="4610100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116179" y="5366084"/>
            <a:ext cx="747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Aquí podemos ver el perfil de cada contacto como se muestra.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9601200" y="637673"/>
            <a:ext cx="2026819" cy="2370221"/>
          </a:xfrm>
          <a:prstGeom prst="frame">
            <a:avLst>
              <a:gd name="adj1" fmla="val 8566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 doblada hacia arriba 7"/>
          <p:cNvSpPr/>
          <p:nvPr/>
        </p:nvSpPr>
        <p:spPr>
          <a:xfrm rot="5400000" flipV="1">
            <a:off x="9310563" y="3650207"/>
            <a:ext cx="2959770" cy="1675144"/>
          </a:xfrm>
          <a:prstGeom prst="bentUpArrow">
            <a:avLst>
              <a:gd name="adj1" fmla="val 17920"/>
              <a:gd name="adj2" fmla="val 24557"/>
              <a:gd name="adj3" fmla="val 32080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79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72" y="382505"/>
            <a:ext cx="8677275" cy="4552950"/>
          </a:xfrm>
          <a:prstGeom prst="rect">
            <a:avLst/>
          </a:prstGeom>
          <a:ln w="38100" cap="sq">
            <a:solidFill>
              <a:srgbClr val="19958B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3116179" y="5366084"/>
            <a:ext cx="747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su vez podemos enviar un correo electrónico directamente desde la aplicación contactos.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4740442" y="2442409"/>
            <a:ext cx="1118937" cy="409076"/>
          </a:xfrm>
          <a:prstGeom prst="frame">
            <a:avLst>
              <a:gd name="adj1" fmla="val 8566"/>
            </a:avLst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5859379" y="2538662"/>
            <a:ext cx="397042" cy="216569"/>
          </a:xfrm>
          <a:prstGeom prst="rightArrow">
            <a:avLst/>
          </a:prstGeom>
          <a:solidFill>
            <a:srgbClr val="19958B"/>
          </a:solidFill>
          <a:ln>
            <a:solidFill>
              <a:srgbClr val="199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019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180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Antonio Luna</cp:lastModifiedBy>
  <cp:revision>14</cp:revision>
  <dcterms:created xsi:type="dcterms:W3CDTF">2017-03-22T21:16:40Z</dcterms:created>
  <dcterms:modified xsi:type="dcterms:W3CDTF">2017-05-23T19:14:56Z</dcterms:modified>
</cp:coreProperties>
</file>