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7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59A"/>
    <a:srgbClr val="DC3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156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33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634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669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46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059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98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823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34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1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543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92BD-64F9-4AD5-97B8-EE86ED6C9637}" type="datetimeFigureOut">
              <a:rPr lang="es-MX" smtClean="0"/>
              <a:t>23/05/2017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0FDA-351A-49DD-A539-77B28AD432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994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46" y="424398"/>
            <a:ext cx="8105775" cy="4257675"/>
          </a:xfrm>
          <a:prstGeom prst="rect">
            <a:avLst/>
          </a:prstGeom>
          <a:ln w="38100" cap="sq">
            <a:solidFill>
              <a:srgbClr val="0BA59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3608635" y="5108699"/>
            <a:ext cx="785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algunos casos tendremos contactos con los cuales no hemos compartido nada aparecerá este mensaje.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dirty="0" smtClean="0">
                <a:solidFill>
                  <a:srgbClr val="0BA5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Espera, </a:t>
            </a:r>
            <a:r>
              <a:rPr lang="es-MX" dirty="0" smtClean="0">
                <a:solidFill>
                  <a:srgbClr val="0BA5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están los documentos?</a:t>
            </a:r>
            <a:endParaRPr lang="es-MX" dirty="0">
              <a:solidFill>
                <a:srgbClr val="0BA5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 arriba 6"/>
          <p:cNvSpPr/>
          <p:nvPr/>
        </p:nvSpPr>
        <p:spPr>
          <a:xfrm>
            <a:off x="7894749" y="2369714"/>
            <a:ext cx="540913" cy="2738986"/>
          </a:xfrm>
          <a:prstGeom prst="upArrow">
            <a:avLst/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78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889420" y="476518"/>
            <a:ext cx="7495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rgbClr val="0BA59A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Empecemos</a:t>
            </a:r>
            <a:endParaRPr lang="es-MX" sz="4000" b="1" dirty="0">
              <a:solidFill>
                <a:srgbClr val="0BA59A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63662" y="1712890"/>
            <a:ext cx="7521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Delve es un gestor de archivos muy practico para tener una búsqueda mas rápida de archivos compartidos con usuarios específicos dentro de un determinado campo.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 su vez es una herramienta practica para recolectar toda información relacionada con el contacto que busquemos.</a:t>
            </a:r>
          </a:p>
        </p:txBody>
      </p:sp>
    </p:spTree>
    <p:extLst>
      <p:ext uri="{BB962C8B-B14F-4D97-AF65-F5344CB8AC3E}">
        <p14:creationId xmlns:p14="http://schemas.microsoft.com/office/powerpoint/2010/main" val="301015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49" y="412454"/>
            <a:ext cx="8169350" cy="5105844"/>
          </a:xfrm>
          <a:prstGeom prst="rect">
            <a:avLst/>
          </a:prstGeom>
          <a:ln w="38100" cap="sq">
            <a:solidFill>
              <a:srgbClr val="0BA59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7975767" y="5784561"/>
            <a:ext cx="348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 es nuestra interfaz</a:t>
            </a:r>
          </a:p>
        </p:txBody>
      </p:sp>
    </p:spTree>
    <p:extLst>
      <p:ext uri="{BB962C8B-B14F-4D97-AF65-F5344CB8AC3E}">
        <p14:creationId xmlns:p14="http://schemas.microsoft.com/office/powerpoint/2010/main" val="275770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07" y="338692"/>
            <a:ext cx="8105775" cy="4819650"/>
          </a:xfrm>
          <a:prstGeom prst="rect">
            <a:avLst/>
          </a:prstGeom>
          <a:ln w="38100" cap="sq">
            <a:solidFill>
              <a:srgbClr val="0BA59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o 4"/>
          <p:cNvSpPr/>
          <p:nvPr/>
        </p:nvSpPr>
        <p:spPr>
          <a:xfrm>
            <a:off x="3912781" y="1355653"/>
            <a:ext cx="1414131" cy="1238692"/>
          </a:xfrm>
          <a:prstGeom prst="frame">
            <a:avLst>
              <a:gd name="adj1" fmla="val 7157"/>
            </a:avLst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Flecha: doblada 6"/>
          <p:cNvSpPr/>
          <p:nvPr/>
        </p:nvSpPr>
        <p:spPr>
          <a:xfrm flipV="1">
            <a:off x="4093534" y="2590579"/>
            <a:ext cx="1052623" cy="3584723"/>
          </a:xfrm>
          <a:prstGeom prst="bentArrow">
            <a:avLst/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241851" y="5369442"/>
            <a:ext cx="591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Estas son los trabajos compartidos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dentro del correo electrónico,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por lo tanto si es necesario observarlo este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tendrá una copia.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551" y="389116"/>
            <a:ext cx="8096250" cy="4276725"/>
          </a:xfrm>
          <a:prstGeom prst="rect">
            <a:avLst/>
          </a:prstGeom>
          <a:ln w="38100" cap="sq">
            <a:solidFill>
              <a:srgbClr val="0BA59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3790681" y="5225528"/>
            <a:ext cx="744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planeamos abrir un archivo es recomendable utilizar la opción Microsoft Outlook ya que esta es la cuenta sincronizada y la que utilizamos a menudo.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 abajo 6"/>
          <p:cNvSpPr/>
          <p:nvPr/>
        </p:nvSpPr>
        <p:spPr>
          <a:xfrm rot="5400000">
            <a:off x="8731879" y="1159099"/>
            <a:ext cx="824247" cy="1365160"/>
          </a:xfrm>
          <a:prstGeom prst="downArrow">
            <a:avLst/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77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83" y="503617"/>
            <a:ext cx="8105775" cy="4305300"/>
          </a:xfrm>
          <a:prstGeom prst="rect">
            <a:avLst/>
          </a:prstGeom>
          <a:ln w="38100" cap="sq">
            <a:solidFill>
              <a:srgbClr val="0BA59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o 5"/>
          <p:cNvSpPr/>
          <p:nvPr/>
        </p:nvSpPr>
        <p:spPr>
          <a:xfrm>
            <a:off x="3524184" y="798490"/>
            <a:ext cx="1356910" cy="412124"/>
          </a:xfrm>
          <a:prstGeom prst="frame">
            <a:avLst>
              <a:gd name="adj1" fmla="val 7157"/>
            </a:avLst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Flecha curvada hacia la derecha 6"/>
          <p:cNvSpPr/>
          <p:nvPr/>
        </p:nvSpPr>
        <p:spPr>
          <a:xfrm rot="19290104">
            <a:off x="3719680" y="1537503"/>
            <a:ext cx="965916" cy="1790164"/>
          </a:xfrm>
          <a:prstGeom prst="curvedRightArrow">
            <a:avLst/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18795" y="4998068"/>
            <a:ext cx="7916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esta opción nos permite buscar nuestro archivo.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solidFill>
                  <a:srgbClr val="0BA5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Delve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realiza la búsqueda automáticamente no solo en el titulo, si no también dentro del contenido de cada archivo y lo sombrea con un color distintivo.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7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45" y="482621"/>
            <a:ext cx="8086725" cy="4295775"/>
          </a:xfrm>
          <a:prstGeom prst="rect">
            <a:avLst/>
          </a:prstGeom>
          <a:ln w="38100" cap="sq">
            <a:solidFill>
              <a:srgbClr val="0BA59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echa abajo 5"/>
          <p:cNvSpPr/>
          <p:nvPr/>
        </p:nvSpPr>
        <p:spPr>
          <a:xfrm rot="10800000">
            <a:off x="4945487" y="3929238"/>
            <a:ext cx="618186" cy="1207287"/>
          </a:xfrm>
          <a:prstGeom prst="downArrow">
            <a:avLst/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 abajo 6"/>
          <p:cNvSpPr/>
          <p:nvPr/>
        </p:nvSpPr>
        <p:spPr>
          <a:xfrm rot="10800000">
            <a:off x="7287296" y="3346361"/>
            <a:ext cx="618186" cy="1790164"/>
          </a:xfrm>
          <a:prstGeom prst="downArrow">
            <a:avLst/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abajo 7"/>
          <p:cNvSpPr/>
          <p:nvPr/>
        </p:nvSpPr>
        <p:spPr>
          <a:xfrm rot="10800000">
            <a:off x="10337442" y="4778396"/>
            <a:ext cx="618186" cy="785277"/>
          </a:xfrm>
          <a:prstGeom prst="downArrow">
            <a:avLst/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abajo 8"/>
          <p:cNvSpPr/>
          <p:nvPr/>
        </p:nvSpPr>
        <p:spPr>
          <a:xfrm rot="5400000">
            <a:off x="4063284" y="1117409"/>
            <a:ext cx="618186" cy="78527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033797" y="5182449"/>
            <a:ext cx="3057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Tiene relación con la herramienta de calendario para marcar si existen actividades pendientes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376527" y="5171035"/>
            <a:ext cx="316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enmarcan todas nuestros archivos a las cuales nosotros tenemos acceso a visualizarlas o en su defecto editarlas.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674551" y="5597947"/>
            <a:ext cx="256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Muestra de contactos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45486" y="1325381"/>
            <a:ext cx="25621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Muestra nuestro perfil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19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33" y="521259"/>
            <a:ext cx="8143875" cy="4295775"/>
          </a:xfrm>
          <a:prstGeom prst="rect">
            <a:avLst/>
          </a:prstGeom>
          <a:ln w="38100" cap="sq">
            <a:solidFill>
              <a:srgbClr val="0BA59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285" y="2896728"/>
            <a:ext cx="1446472" cy="263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3603008" y="5090614"/>
            <a:ext cx="450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existe un documento de nuestro interés y queremos verlo mas tarde podemos agregarlo a favoritos para no tener problemas en buscarlo de nuevo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o 7"/>
          <p:cNvSpPr/>
          <p:nvPr/>
        </p:nvSpPr>
        <p:spPr>
          <a:xfrm>
            <a:off x="8651285" y="5123076"/>
            <a:ext cx="315294" cy="412124"/>
          </a:xfrm>
          <a:prstGeom prst="frame">
            <a:avLst>
              <a:gd name="adj1" fmla="val 7157"/>
            </a:avLst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Flecha curvada hacia arriba 8"/>
          <p:cNvSpPr/>
          <p:nvPr/>
        </p:nvSpPr>
        <p:spPr>
          <a:xfrm rot="18467378">
            <a:off x="8213859" y="5879307"/>
            <a:ext cx="874852" cy="286603"/>
          </a:xfrm>
          <a:prstGeom prst="curvedUpArrow">
            <a:avLst/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9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77" y="447339"/>
            <a:ext cx="8086725" cy="4314825"/>
          </a:xfrm>
          <a:prstGeom prst="rect">
            <a:avLst/>
          </a:prstGeom>
          <a:ln w="38100" cap="sq">
            <a:solidFill>
              <a:srgbClr val="0BA59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echa doblada hacia arriba 5"/>
          <p:cNvSpPr/>
          <p:nvPr/>
        </p:nvSpPr>
        <p:spPr>
          <a:xfrm>
            <a:off x="5713995" y="3087911"/>
            <a:ext cx="776955" cy="2694703"/>
          </a:xfrm>
          <a:prstGeom prst="bentUpArrow">
            <a:avLst/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 arriba 6"/>
          <p:cNvSpPr/>
          <p:nvPr/>
        </p:nvSpPr>
        <p:spPr>
          <a:xfrm>
            <a:off x="9968247" y="3912158"/>
            <a:ext cx="540913" cy="1700011"/>
          </a:xfrm>
          <a:prstGeom prst="upArrow">
            <a:avLst/>
          </a:prstGeom>
          <a:solidFill>
            <a:srgbClr val="0BA59A"/>
          </a:solidFill>
          <a:ln>
            <a:solidFill>
              <a:srgbClr val="0BA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151842" y="5289003"/>
            <a:ext cx="256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Muestra la información de nuestro contacto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41714" y="5612168"/>
            <a:ext cx="439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Todos los documentos que se nosotros hemos compartido con este contacto serán mostrados en este sitio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7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234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Nirmala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Antonio Luna</cp:lastModifiedBy>
  <cp:revision>13</cp:revision>
  <dcterms:created xsi:type="dcterms:W3CDTF">2017-03-22T21:17:56Z</dcterms:created>
  <dcterms:modified xsi:type="dcterms:W3CDTF">2017-05-23T19:19:49Z</dcterms:modified>
</cp:coreProperties>
</file>