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3" r:id="rId3"/>
    <p:sldId id="256" r:id="rId4"/>
    <p:sldId id="267" r:id="rId5"/>
    <p:sldId id="264" r:id="rId6"/>
    <p:sldId id="266" r:id="rId7"/>
    <p:sldId id="262" r:id="rId8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3B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B61A1-C6EE-4145-8586-73023B28F52A}" type="datetimeFigureOut">
              <a:rPr lang="es-MX" smtClean="0"/>
              <a:t>23/05/2017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6EC3-CFE4-4F4C-9432-6D6755309CF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89482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B61A1-C6EE-4145-8586-73023B28F52A}" type="datetimeFigureOut">
              <a:rPr lang="es-MX" smtClean="0"/>
              <a:t>23/05/2017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6EC3-CFE4-4F4C-9432-6D6755309CF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56140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B61A1-C6EE-4145-8586-73023B28F52A}" type="datetimeFigureOut">
              <a:rPr lang="es-MX" smtClean="0"/>
              <a:t>23/05/2017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6EC3-CFE4-4F4C-9432-6D6755309CF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32873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B61A1-C6EE-4145-8586-73023B28F52A}" type="datetimeFigureOut">
              <a:rPr lang="es-MX" smtClean="0"/>
              <a:t>23/05/2017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6EC3-CFE4-4F4C-9432-6D6755309CF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45237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B61A1-C6EE-4145-8586-73023B28F52A}" type="datetimeFigureOut">
              <a:rPr lang="es-MX" smtClean="0"/>
              <a:t>23/05/2017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6EC3-CFE4-4F4C-9432-6D6755309CF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10927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B61A1-C6EE-4145-8586-73023B28F52A}" type="datetimeFigureOut">
              <a:rPr lang="es-MX" smtClean="0"/>
              <a:t>23/05/2017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6EC3-CFE4-4F4C-9432-6D6755309CF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62553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B61A1-C6EE-4145-8586-73023B28F52A}" type="datetimeFigureOut">
              <a:rPr lang="es-MX" smtClean="0"/>
              <a:t>23/05/2017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6EC3-CFE4-4F4C-9432-6D6755309CF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35056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B61A1-C6EE-4145-8586-73023B28F52A}" type="datetimeFigureOut">
              <a:rPr lang="es-MX" smtClean="0"/>
              <a:t>23/05/2017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6EC3-CFE4-4F4C-9432-6D6755309CF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18586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B61A1-C6EE-4145-8586-73023B28F52A}" type="datetimeFigureOut">
              <a:rPr lang="es-MX" smtClean="0"/>
              <a:t>23/05/2017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6EC3-CFE4-4F4C-9432-6D6755309CF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68574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B61A1-C6EE-4145-8586-73023B28F52A}" type="datetimeFigureOut">
              <a:rPr lang="es-MX" smtClean="0"/>
              <a:t>23/05/2017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6EC3-CFE4-4F4C-9432-6D6755309CF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31436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B61A1-C6EE-4145-8586-73023B28F52A}" type="datetimeFigureOut">
              <a:rPr lang="es-MX" smtClean="0"/>
              <a:t>23/05/2017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6EC3-CFE4-4F4C-9432-6D6755309CF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29747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B61A1-C6EE-4145-8586-73023B28F52A}" type="datetimeFigureOut">
              <a:rPr lang="es-MX" smtClean="0"/>
              <a:t>23/05/2017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36EC3-CFE4-4F4C-9432-6D6755309CF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3680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" y="283"/>
            <a:ext cx="12190992" cy="6857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116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68502" y="435936"/>
            <a:ext cx="6921796" cy="1127162"/>
          </a:xfrm>
        </p:spPr>
        <p:txBody>
          <a:bodyPr>
            <a:normAutofit/>
          </a:bodyPr>
          <a:lstStyle/>
          <a:p>
            <a:r>
              <a:rPr lang="es-MX" sz="4000" b="1" dirty="0">
                <a:solidFill>
                  <a:srgbClr val="DC3B08"/>
                </a:solidFill>
                <a:latin typeface="Nirmala UI" panose="020B0502040204020203" pitchFamily="34" charset="0"/>
                <a:cs typeface="Nirmala UI" panose="020B0502040204020203" pitchFamily="34" charset="0"/>
              </a:rPr>
              <a:t>Acompáñame a este viaje…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2700670" y="1563098"/>
            <a:ext cx="82703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La finalidad de este apartado es rescatar los software de la paquetería de Microsoft Office 365 Educativo.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2700670" y="3151925"/>
            <a:ext cx="8270358" cy="872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Las aplicaciones que se presentan la finalidad es facilitar el trabajo administrativo de la supervisión escolar No. 48.</a:t>
            </a:r>
          </a:p>
        </p:txBody>
      </p:sp>
    </p:spTree>
    <p:extLst>
      <p:ext uri="{BB962C8B-B14F-4D97-AF65-F5344CB8AC3E}">
        <p14:creationId xmlns:p14="http://schemas.microsoft.com/office/powerpoint/2010/main" val="2345135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t="3936" b="4486"/>
          <a:stretch/>
        </p:blipFill>
        <p:spPr>
          <a:xfrm>
            <a:off x="2817628" y="940158"/>
            <a:ext cx="8775405" cy="502276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7205331" y="6071190"/>
            <a:ext cx="460212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Esta es la interfaz de Outlook educativo.</a:t>
            </a:r>
          </a:p>
        </p:txBody>
      </p:sp>
    </p:spTree>
    <p:extLst>
      <p:ext uri="{BB962C8B-B14F-4D97-AF65-F5344CB8AC3E}">
        <p14:creationId xmlns:p14="http://schemas.microsoft.com/office/powerpoint/2010/main" val="2747665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5202" y="501834"/>
            <a:ext cx="9163050" cy="3876675"/>
          </a:xfrm>
          <a:prstGeom prst="rect">
            <a:avLst/>
          </a:prstGeom>
        </p:spPr>
      </p:pic>
      <p:sp>
        <p:nvSpPr>
          <p:cNvPr id="5" name="Marco 4"/>
          <p:cNvSpPr/>
          <p:nvPr/>
        </p:nvSpPr>
        <p:spPr>
          <a:xfrm>
            <a:off x="2945218" y="1616148"/>
            <a:ext cx="925033" cy="914401"/>
          </a:xfrm>
          <a:prstGeom prst="frame">
            <a:avLst/>
          </a:prstGeom>
          <a:solidFill>
            <a:srgbClr val="DC3B08"/>
          </a:solidFill>
          <a:ln>
            <a:solidFill>
              <a:srgbClr val="DC3B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6" name="Marco 5"/>
          <p:cNvSpPr/>
          <p:nvPr/>
        </p:nvSpPr>
        <p:spPr>
          <a:xfrm>
            <a:off x="10147005" y="1616147"/>
            <a:ext cx="925033" cy="914401"/>
          </a:xfrm>
          <a:prstGeom prst="frame">
            <a:avLst/>
          </a:prstGeom>
          <a:solidFill>
            <a:srgbClr val="DC3B08"/>
          </a:solidFill>
          <a:ln>
            <a:solidFill>
              <a:srgbClr val="DC3B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7" name="Marco 6"/>
          <p:cNvSpPr/>
          <p:nvPr/>
        </p:nvSpPr>
        <p:spPr>
          <a:xfrm>
            <a:off x="2945217" y="2530548"/>
            <a:ext cx="925033" cy="914401"/>
          </a:xfrm>
          <a:prstGeom prst="frame">
            <a:avLst/>
          </a:prstGeom>
          <a:solidFill>
            <a:srgbClr val="DC3B08"/>
          </a:solidFill>
          <a:ln>
            <a:solidFill>
              <a:srgbClr val="DC3B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8" name="Marco 7"/>
          <p:cNvSpPr/>
          <p:nvPr/>
        </p:nvSpPr>
        <p:spPr>
          <a:xfrm>
            <a:off x="7428612" y="1616146"/>
            <a:ext cx="925033" cy="914401"/>
          </a:xfrm>
          <a:prstGeom prst="frame">
            <a:avLst/>
          </a:prstGeom>
          <a:solidFill>
            <a:srgbClr val="DC3B08"/>
          </a:solidFill>
          <a:ln>
            <a:solidFill>
              <a:srgbClr val="DC3B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9" name="Marco 8"/>
          <p:cNvSpPr/>
          <p:nvPr/>
        </p:nvSpPr>
        <p:spPr>
          <a:xfrm>
            <a:off x="6546110" y="1616146"/>
            <a:ext cx="925033" cy="914401"/>
          </a:xfrm>
          <a:prstGeom prst="frame">
            <a:avLst/>
          </a:prstGeom>
          <a:solidFill>
            <a:srgbClr val="DC3B08"/>
          </a:solidFill>
          <a:ln>
            <a:solidFill>
              <a:srgbClr val="DC3B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10" name="Marco 9"/>
          <p:cNvSpPr/>
          <p:nvPr/>
        </p:nvSpPr>
        <p:spPr>
          <a:xfrm>
            <a:off x="5628165" y="2482698"/>
            <a:ext cx="925033" cy="914401"/>
          </a:xfrm>
          <a:prstGeom prst="frame">
            <a:avLst/>
          </a:prstGeom>
          <a:solidFill>
            <a:srgbClr val="DC3B08"/>
          </a:solidFill>
          <a:ln>
            <a:solidFill>
              <a:srgbClr val="DC3B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11" name="Marco 10"/>
          <p:cNvSpPr/>
          <p:nvPr/>
        </p:nvSpPr>
        <p:spPr>
          <a:xfrm>
            <a:off x="6503579" y="2482697"/>
            <a:ext cx="925033" cy="914401"/>
          </a:xfrm>
          <a:prstGeom prst="frame">
            <a:avLst/>
          </a:prstGeom>
          <a:solidFill>
            <a:srgbClr val="DC3B08"/>
          </a:solidFill>
          <a:ln>
            <a:solidFill>
              <a:srgbClr val="DC3B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12" name="Marco 11"/>
          <p:cNvSpPr/>
          <p:nvPr/>
        </p:nvSpPr>
        <p:spPr>
          <a:xfrm>
            <a:off x="9271591" y="2482698"/>
            <a:ext cx="925033" cy="914401"/>
          </a:xfrm>
          <a:prstGeom prst="frame">
            <a:avLst/>
          </a:prstGeom>
          <a:solidFill>
            <a:srgbClr val="DC3B08"/>
          </a:solidFill>
          <a:ln>
            <a:solidFill>
              <a:srgbClr val="DC3B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3636335" y="4912242"/>
            <a:ext cx="7517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Estas son las aplicaciones que utilizaremos contando con </a:t>
            </a:r>
            <a:r>
              <a:rPr lang="es-MX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Skype Empresarial</a:t>
            </a:r>
          </a:p>
        </p:txBody>
      </p:sp>
    </p:spTree>
    <p:extLst>
      <p:ext uri="{BB962C8B-B14F-4D97-AF65-F5344CB8AC3E}">
        <p14:creationId xmlns:p14="http://schemas.microsoft.com/office/powerpoint/2010/main" val="3861096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5916" y="595423"/>
            <a:ext cx="9186871" cy="3794383"/>
          </a:xfrm>
          <a:prstGeom prst="rect">
            <a:avLst/>
          </a:prstGeom>
          <a:ln w="38100" cap="sq">
            <a:solidFill>
              <a:srgbClr val="DC3B08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Marco 4"/>
          <p:cNvSpPr/>
          <p:nvPr/>
        </p:nvSpPr>
        <p:spPr>
          <a:xfrm>
            <a:off x="3997843" y="1190847"/>
            <a:ext cx="3104706" cy="797442"/>
          </a:xfrm>
          <a:prstGeom prst="frame">
            <a:avLst/>
          </a:prstGeom>
          <a:solidFill>
            <a:srgbClr val="DC3B08"/>
          </a:solidFill>
          <a:ln>
            <a:solidFill>
              <a:srgbClr val="DC3B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6" name="Flecha: curvada hacia la izquierda 5"/>
          <p:cNvSpPr/>
          <p:nvPr/>
        </p:nvSpPr>
        <p:spPr>
          <a:xfrm>
            <a:off x="7102549" y="1276627"/>
            <a:ext cx="1658679" cy="2147777"/>
          </a:xfrm>
          <a:prstGeom prst="curvedLeftArrow">
            <a:avLst/>
          </a:prstGeom>
          <a:solidFill>
            <a:srgbClr val="DC3B08"/>
          </a:solidFill>
          <a:ln>
            <a:solidFill>
              <a:srgbClr val="DC3B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8" name="Flecha: doblada hacia arriba 7"/>
          <p:cNvSpPr/>
          <p:nvPr/>
        </p:nvSpPr>
        <p:spPr>
          <a:xfrm rot="10800000">
            <a:off x="2700667" y="1276627"/>
            <a:ext cx="1297173" cy="3837632"/>
          </a:xfrm>
          <a:prstGeom prst="bentUpArrow">
            <a:avLst>
              <a:gd name="adj1" fmla="val 26639"/>
              <a:gd name="adj2" fmla="val 25000"/>
              <a:gd name="adj3" fmla="val 24180"/>
            </a:avLst>
          </a:prstGeom>
          <a:solidFill>
            <a:srgbClr val="DC3B08"/>
          </a:solidFill>
          <a:ln>
            <a:solidFill>
              <a:srgbClr val="DC3B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CuadroTexto 10"/>
          <p:cNvSpPr txBox="1"/>
          <p:nvPr/>
        </p:nvSpPr>
        <p:spPr>
          <a:xfrm>
            <a:off x="2838893" y="5273749"/>
            <a:ext cx="8474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Aquí podemos buscar algún documento, estos pueden ser rescatados de todas las aplicaciones de Microsoft Office 365.</a:t>
            </a:r>
          </a:p>
        </p:txBody>
      </p:sp>
    </p:spTree>
    <p:extLst>
      <p:ext uri="{BB962C8B-B14F-4D97-AF65-F5344CB8AC3E}">
        <p14:creationId xmlns:p14="http://schemas.microsoft.com/office/powerpoint/2010/main" val="2393822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2132" y="755133"/>
            <a:ext cx="2505075" cy="5581650"/>
          </a:xfrm>
          <a:prstGeom prst="rect">
            <a:avLst/>
          </a:prstGeom>
          <a:ln w="38100" cap="sq">
            <a:solidFill>
              <a:srgbClr val="DC3B08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Flecha: hacia arriba 4"/>
          <p:cNvSpPr/>
          <p:nvPr/>
        </p:nvSpPr>
        <p:spPr>
          <a:xfrm rot="5400000">
            <a:off x="5291137" y="2381913"/>
            <a:ext cx="861237" cy="489097"/>
          </a:xfrm>
          <a:prstGeom prst="upArrow">
            <a:avLst/>
          </a:prstGeom>
          <a:solidFill>
            <a:srgbClr val="DC3B08"/>
          </a:solidFill>
          <a:ln>
            <a:solidFill>
              <a:srgbClr val="DC3B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Flecha: hacia arriba 5"/>
          <p:cNvSpPr/>
          <p:nvPr/>
        </p:nvSpPr>
        <p:spPr>
          <a:xfrm rot="5400000">
            <a:off x="5291136" y="3822623"/>
            <a:ext cx="861237" cy="489097"/>
          </a:xfrm>
          <a:prstGeom prst="upArrow">
            <a:avLst/>
          </a:prstGeom>
          <a:solidFill>
            <a:srgbClr val="DC3B08"/>
          </a:solidFill>
          <a:ln>
            <a:solidFill>
              <a:srgbClr val="DC3B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Flecha: hacia arriba 6"/>
          <p:cNvSpPr/>
          <p:nvPr/>
        </p:nvSpPr>
        <p:spPr>
          <a:xfrm rot="5400000">
            <a:off x="5291137" y="5512761"/>
            <a:ext cx="861237" cy="489097"/>
          </a:xfrm>
          <a:prstGeom prst="upArrow">
            <a:avLst/>
          </a:prstGeom>
          <a:solidFill>
            <a:srgbClr val="DC3B08"/>
          </a:solidFill>
          <a:ln>
            <a:solidFill>
              <a:srgbClr val="DC3B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Flecha: hacia arriba 7"/>
          <p:cNvSpPr/>
          <p:nvPr/>
        </p:nvSpPr>
        <p:spPr>
          <a:xfrm rot="5400000">
            <a:off x="5291136" y="724112"/>
            <a:ext cx="861237" cy="489097"/>
          </a:xfrm>
          <a:prstGeom prst="upArrow">
            <a:avLst/>
          </a:prstGeom>
          <a:solidFill>
            <a:srgbClr val="DC3B08"/>
          </a:solidFill>
          <a:ln>
            <a:solidFill>
              <a:srgbClr val="DC3B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CuadroTexto 8"/>
          <p:cNvSpPr txBox="1"/>
          <p:nvPr/>
        </p:nvSpPr>
        <p:spPr>
          <a:xfrm>
            <a:off x="6461051" y="645494"/>
            <a:ext cx="57309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Podemos identificar nuestro nombre establecido</a:t>
            </a:r>
          </a:p>
          <a:p>
            <a:pPr algn="just"/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		Ej. Supervisión Escolar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6298019" y="2304423"/>
            <a:ext cx="5472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Los temas o mejor conocido como el fondo llamativo alusivo a cada estación o celebridad del año según la región.</a:t>
            </a:r>
          </a:p>
        </p:txBody>
      </p:sp>
      <p:sp>
        <p:nvSpPr>
          <p:cNvPr id="11" name="CuadroTexto 10"/>
          <p:cNvSpPr txBox="1"/>
          <p:nvPr/>
        </p:nvSpPr>
        <p:spPr>
          <a:xfrm>
            <a:off x="6298019" y="3798514"/>
            <a:ext cx="5472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Si queremos cambiar la contraseña de nuestra cuenta, lo podemos realizar en este apartado</a:t>
            </a:r>
          </a:p>
        </p:txBody>
      </p:sp>
      <p:sp>
        <p:nvSpPr>
          <p:cNvPr id="12" name="CuadroTexto 11"/>
          <p:cNvSpPr txBox="1"/>
          <p:nvPr/>
        </p:nvSpPr>
        <p:spPr>
          <a:xfrm>
            <a:off x="6298019" y="5434143"/>
            <a:ext cx="5472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Tenemos los accesos directos para acceder a las herramientas establecidas que podemos apreciar al inicio de sesión.</a:t>
            </a:r>
          </a:p>
        </p:txBody>
      </p:sp>
    </p:spTree>
    <p:extLst>
      <p:ext uri="{BB962C8B-B14F-4D97-AF65-F5344CB8AC3E}">
        <p14:creationId xmlns:p14="http://schemas.microsoft.com/office/powerpoint/2010/main" val="1655999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096" y="742174"/>
            <a:ext cx="2238375" cy="5267325"/>
          </a:xfrm>
          <a:prstGeom prst="rect">
            <a:avLst/>
          </a:prstGeom>
          <a:ln w="38100" cap="sq">
            <a:solidFill>
              <a:srgbClr val="DC3B08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Flecha: hacia arriba 4"/>
          <p:cNvSpPr/>
          <p:nvPr/>
        </p:nvSpPr>
        <p:spPr>
          <a:xfrm rot="5400000">
            <a:off x="4966401" y="2142240"/>
            <a:ext cx="861237" cy="489097"/>
          </a:xfrm>
          <a:prstGeom prst="upArrow">
            <a:avLst/>
          </a:prstGeom>
          <a:solidFill>
            <a:srgbClr val="DC3B08"/>
          </a:solidFill>
          <a:ln>
            <a:solidFill>
              <a:srgbClr val="DC3B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CuadroTexto 5"/>
          <p:cNvSpPr txBox="1"/>
          <p:nvPr/>
        </p:nvSpPr>
        <p:spPr>
          <a:xfrm>
            <a:off x="5808921" y="2063622"/>
            <a:ext cx="5472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Nos indican las actualizaciones realizadas en nuestra plataforma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5808921" y="3810905"/>
            <a:ext cx="5472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Ej. Nueva aplicación: Teams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6567377" y="5132333"/>
            <a:ext cx="4341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Es un software completamente nuevo implementado en nuestra plataforma.</a:t>
            </a:r>
          </a:p>
        </p:txBody>
      </p:sp>
      <p:sp>
        <p:nvSpPr>
          <p:cNvPr id="9" name="Flecha: hacia arriba 8"/>
          <p:cNvSpPr/>
          <p:nvPr/>
        </p:nvSpPr>
        <p:spPr>
          <a:xfrm rot="10800000">
            <a:off x="6567377" y="3015880"/>
            <a:ext cx="861237" cy="489097"/>
          </a:xfrm>
          <a:prstGeom prst="upArrow">
            <a:avLst/>
          </a:prstGeom>
          <a:solidFill>
            <a:srgbClr val="DC3B08"/>
          </a:solidFill>
          <a:ln>
            <a:solidFill>
              <a:srgbClr val="DC3B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Flecha: hacia arriba 9"/>
          <p:cNvSpPr/>
          <p:nvPr/>
        </p:nvSpPr>
        <p:spPr>
          <a:xfrm rot="10800000">
            <a:off x="7574922" y="4411736"/>
            <a:ext cx="861237" cy="489097"/>
          </a:xfrm>
          <a:prstGeom prst="upArrow">
            <a:avLst/>
          </a:prstGeom>
          <a:solidFill>
            <a:srgbClr val="DC3B08"/>
          </a:solidFill>
          <a:ln>
            <a:solidFill>
              <a:srgbClr val="DC3B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448531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163</Words>
  <Application>Microsoft Office PowerPoint</Application>
  <PresentationFormat>Panorámica</PresentationFormat>
  <Paragraphs>14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Nirmala UI</vt:lpstr>
      <vt:lpstr>Tema de Office</vt:lpstr>
      <vt:lpstr>Presentación de PowerPoint</vt:lpstr>
      <vt:lpstr>Acompáñame a este viaje…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SUPERVISION</dc:creator>
  <cp:lastModifiedBy>Antonio Luna</cp:lastModifiedBy>
  <cp:revision>12</cp:revision>
  <dcterms:created xsi:type="dcterms:W3CDTF">2017-04-06T16:34:24Z</dcterms:created>
  <dcterms:modified xsi:type="dcterms:W3CDTF">2017-05-23T19:23:54Z</dcterms:modified>
</cp:coreProperties>
</file>