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9" r:id="rId3"/>
    <p:sldId id="270" r:id="rId4"/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71" r:id="rId13"/>
    <p:sldId id="266" r:id="rId14"/>
    <p:sldId id="267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B4BD-BAF4-423B-A1EB-CDC276377B53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ED87D-4061-4C52-A50B-239DC4090F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43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B4BD-BAF4-423B-A1EB-CDC276377B53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ED87D-4061-4C52-A50B-239DC4090F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164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B4BD-BAF4-423B-A1EB-CDC276377B53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ED87D-4061-4C52-A50B-239DC4090F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981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B4BD-BAF4-423B-A1EB-CDC276377B53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ED87D-4061-4C52-A50B-239DC4090F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917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B4BD-BAF4-423B-A1EB-CDC276377B53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ED87D-4061-4C52-A50B-239DC4090F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481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B4BD-BAF4-423B-A1EB-CDC276377B53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ED87D-4061-4C52-A50B-239DC4090F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50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B4BD-BAF4-423B-A1EB-CDC276377B53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ED87D-4061-4C52-A50B-239DC4090F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046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B4BD-BAF4-423B-A1EB-CDC276377B53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ED87D-4061-4C52-A50B-239DC4090F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737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B4BD-BAF4-423B-A1EB-CDC276377B53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ED87D-4061-4C52-A50B-239DC4090F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858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B4BD-BAF4-423B-A1EB-CDC276377B53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ED87D-4061-4C52-A50B-239DC4090F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242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B4BD-BAF4-423B-A1EB-CDC276377B53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ED87D-4061-4C52-A50B-239DC4090F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956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EB4BD-BAF4-423B-A1EB-CDC276377B53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ED87D-4061-4C52-A50B-239DC4090F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04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7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901" y="965915"/>
            <a:ext cx="8922304" cy="204774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593206" y="4507606"/>
            <a:ext cx="5859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Dentro de OneDrive tenemos la ventaja de ordenar nuestras carpetas y archivos según nuestro manera mas estratégica de encontrarlos.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arco 6"/>
          <p:cNvSpPr/>
          <p:nvPr/>
        </p:nvSpPr>
        <p:spPr>
          <a:xfrm>
            <a:off x="9298545" y="1223492"/>
            <a:ext cx="1892660" cy="2047742"/>
          </a:xfrm>
          <a:prstGeom prst="fram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8" name="Flecha doblada hacia arriba 7"/>
          <p:cNvSpPr/>
          <p:nvPr/>
        </p:nvSpPr>
        <p:spPr>
          <a:xfrm rot="5400000" flipV="1">
            <a:off x="8815593" y="3586764"/>
            <a:ext cx="1999442" cy="1316865"/>
          </a:xfrm>
          <a:prstGeom prst="bentUp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584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715" y="915666"/>
            <a:ext cx="5625049" cy="297408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055" y="3063026"/>
            <a:ext cx="5199073" cy="2724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8857" y="1612050"/>
            <a:ext cx="2745749" cy="790660"/>
          </a:xfrm>
          <a:prstGeom prst="rect">
            <a:avLst/>
          </a:prstGeom>
        </p:spPr>
      </p:pic>
      <p:sp>
        <p:nvSpPr>
          <p:cNvPr id="9" name="Marco 8"/>
          <p:cNvSpPr/>
          <p:nvPr/>
        </p:nvSpPr>
        <p:spPr>
          <a:xfrm>
            <a:off x="10238704" y="1907313"/>
            <a:ext cx="708338" cy="528034"/>
          </a:xfrm>
          <a:prstGeom prst="fram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0" name="Flecha curvada hacia la derecha 9"/>
          <p:cNvSpPr/>
          <p:nvPr/>
        </p:nvSpPr>
        <p:spPr>
          <a:xfrm rot="18625784">
            <a:off x="3759340" y="4045283"/>
            <a:ext cx="1133340" cy="1893195"/>
          </a:xfrm>
          <a:prstGeom prst="curved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905129" y="6127267"/>
            <a:ext cx="470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El modo de vista puede cambiar.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409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945" y="592495"/>
            <a:ext cx="8058409" cy="450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Flecha arriba 4"/>
          <p:cNvSpPr/>
          <p:nvPr/>
        </p:nvSpPr>
        <p:spPr>
          <a:xfrm flipV="1">
            <a:off x="4744179" y="1117242"/>
            <a:ext cx="759423" cy="4214612"/>
          </a:xfrm>
          <a:prstGeom prst="up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Flecha arriba 5"/>
          <p:cNvSpPr/>
          <p:nvPr/>
        </p:nvSpPr>
        <p:spPr>
          <a:xfrm flipV="1">
            <a:off x="5935542" y="1117242"/>
            <a:ext cx="635644" cy="2569335"/>
          </a:xfrm>
          <a:prstGeom prst="up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Flecha arriba 6"/>
          <p:cNvSpPr/>
          <p:nvPr/>
        </p:nvSpPr>
        <p:spPr>
          <a:xfrm flipV="1">
            <a:off x="8561729" y="1117242"/>
            <a:ext cx="862884" cy="1938270"/>
          </a:xfrm>
          <a:prstGeom prst="up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Anillo 9"/>
          <p:cNvSpPr/>
          <p:nvPr/>
        </p:nvSpPr>
        <p:spPr>
          <a:xfrm>
            <a:off x="4508699" y="425003"/>
            <a:ext cx="1249250" cy="772732"/>
          </a:xfrm>
          <a:prstGeom prst="donut">
            <a:avLst>
              <a:gd name="adj" fmla="val 13333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1" name="Anillo 10"/>
          <p:cNvSpPr/>
          <p:nvPr/>
        </p:nvSpPr>
        <p:spPr>
          <a:xfrm>
            <a:off x="5643133" y="425003"/>
            <a:ext cx="1249250" cy="772732"/>
          </a:xfrm>
          <a:prstGeom prst="donut">
            <a:avLst>
              <a:gd name="adj" fmla="val 13333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2" name="Anillo 11"/>
          <p:cNvSpPr/>
          <p:nvPr/>
        </p:nvSpPr>
        <p:spPr>
          <a:xfrm>
            <a:off x="8368546" y="425003"/>
            <a:ext cx="1249250" cy="772732"/>
          </a:xfrm>
          <a:prstGeom prst="donut">
            <a:avLst>
              <a:gd name="adj" fmla="val 13333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528811" y="5357611"/>
            <a:ext cx="3734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Mediante esta opción podemos subir nuestros documentos.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594578" y="3712334"/>
            <a:ext cx="2583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Si nuestro documento lo necesita otro usuario lo podemos enviar.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8454893" y="3045852"/>
            <a:ext cx="3257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Podemos descargar nuestro archivo, debemos recordar que estos se encuentran en línea.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539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355" y="669298"/>
            <a:ext cx="8523565" cy="280799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248419" y="4365939"/>
            <a:ext cx="7070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Podemos subir directamente una carpeta si es necesario o de lo contrario solamente un archivo.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echa arriba 6"/>
          <p:cNvSpPr/>
          <p:nvPr/>
        </p:nvSpPr>
        <p:spPr>
          <a:xfrm flipV="1">
            <a:off x="4997003" y="1764406"/>
            <a:ext cx="643944" cy="2369712"/>
          </a:xfrm>
          <a:prstGeom prst="up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Marco 7"/>
          <p:cNvSpPr/>
          <p:nvPr/>
        </p:nvSpPr>
        <p:spPr>
          <a:xfrm>
            <a:off x="4657725" y="1107582"/>
            <a:ext cx="1350270" cy="656823"/>
          </a:xfrm>
          <a:prstGeom prst="fram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8281117" y="5500804"/>
            <a:ext cx="1445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latin typeface="Nirmala UI" panose="020B0502040204020203" pitchFamily="34" charset="0"/>
                <a:cs typeface="Nirmala UI" panose="020B0502040204020203" pitchFamily="34" charset="0"/>
              </a:rPr>
              <a:t>“Cargar”</a:t>
            </a:r>
            <a:endParaRPr lang="es-MX" sz="2000" b="1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644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858498" y="5721626"/>
            <a:ext cx="1803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latin typeface="Nirmala UI" panose="020B0502040204020203" pitchFamily="34" charset="0"/>
                <a:cs typeface="Nirmala UI" panose="020B0502040204020203" pitchFamily="34" charset="0"/>
              </a:rPr>
              <a:t>“Compartir”</a:t>
            </a:r>
            <a:endParaRPr lang="es-MX" sz="2000" b="1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094" y="723072"/>
            <a:ext cx="6638925" cy="3848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uadroTexto 6"/>
          <p:cNvSpPr txBox="1"/>
          <p:nvPr/>
        </p:nvSpPr>
        <p:spPr>
          <a:xfrm>
            <a:off x="3121094" y="4982817"/>
            <a:ext cx="5267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Debemos de colocar la dirección de correo electrónico y un pequeño mensaje (Opcional). Para que se envié un enlace para que el receptor pueda visualizar el contenido.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Marco 7"/>
          <p:cNvSpPr/>
          <p:nvPr/>
        </p:nvSpPr>
        <p:spPr>
          <a:xfrm>
            <a:off x="4267200" y="1669774"/>
            <a:ext cx="3140765" cy="1908313"/>
          </a:xfrm>
          <a:prstGeom prst="fram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9" name="Flecha doblada hacia arriba 8"/>
          <p:cNvSpPr/>
          <p:nvPr/>
        </p:nvSpPr>
        <p:spPr>
          <a:xfrm rot="10800000">
            <a:off x="2925521" y="2929558"/>
            <a:ext cx="1537253" cy="2053259"/>
          </a:xfrm>
          <a:prstGeom prst="bentUp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593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794717" y="888642"/>
            <a:ext cx="8512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smtClean="0">
                <a:latin typeface="Nirmala UI" panose="020B0502040204020203" pitchFamily="34" charset="0"/>
                <a:cs typeface="Nirmala UI" panose="020B0502040204020203" pitchFamily="34" charset="0"/>
              </a:rPr>
              <a:t>¿Cual es su finalidad?</a:t>
            </a:r>
            <a:endParaRPr lang="es-MX" sz="3600" b="1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794717" y="2202288"/>
            <a:ext cx="84356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OneDrive es un medio de almacenamiento altamente capacitado para resguardar nuestros archivos de suma importancia.</a:t>
            </a:r>
          </a:p>
          <a:p>
            <a:pPr algn="just">
              <a:lnSpc>
                <a:spcPct val="150000"/>
              </a:lnSpc>
            </a:pP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La ventaja de esto es que todos nuestros archivos almacenados en esta plataforma los podemos tener a la mano sin importar en que lugar estemos.</a:t>
            </a:r>
          </a:p>
          <a:p>
            <a:pPr algn="just">
              <a:lnSpc>
                <a:spcPct val="150000"/>
              </a:lnSpc>
            </a:pP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88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614411" y="1262130"/>
            <a:ext cx="92599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Podemos conocerlo mejor de la siguiente manera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Es parecido a un “Explorador de Windows” solo que esta se encuentra en línea. La interfaz es practica en el momento de su uso para prosperar un gestión de archivos a guardar.</a:t>
            </a:r>
          </a:p>
          <a:p>
            <a:pPr algn="just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Se divide de la siguiente manera: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Carpetas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Subcarpetas (Opcional / Recomendado)</a:t>
            </a:r>
          </a:p>
          <a:p>
            <a:pPr marL="1657350" lvl="3" indent="-285750" algn="just">
              <a:buFont typeface="Wingdings" panose="05000000000000000000" pitchFamily="2" charset="2"/>
              <a:buChar char="Ø"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Archivos o subcarpeta</a:t>
            </a:r>
          </a:p>
          <a:p>
            <a:pPr marL="2114550" lvl="4" indent="-285750" algn="just">
              <a:buFont typeface="Wingdings" panose="05000000000000000000" pitchFamily="2" charset="2"/>
              <a:buChar char="Ø"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Archivo (Tomado desde internet o en nuestro equipo)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52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023" y="653401"/>
            <a:ext cx="8115300" cy="431482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761408" y="5486400"/>
            <a:ext cx="414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Conozcamos nuestra interfaz.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83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135" y="1019241"/>
            <a:ext cx="9592448" cy="2200476"/>
          </a:xfrm>
          <a:prstGeom prst="rect">
            <a:avLst/>
          </a:prstGeom>
        </p:spPr>
      </p:pic>
      <p:sp>
        <p:nvSpPr>
          <p:cNvPr id="7" name="Anillo 6"/>
          <p:cNvSpPr/>
          <p:nvPr/>
        </p:nvSpPr>
        <p:spPr>
          <a:xfrm>
            <a:off x="3344303" y="1197735"/>
            <a:ext cx="1240576" cy="605307"/>
          </a:xfrm>
          <a:prstGeom prst="donu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155215" y="3992451"/>
            <a:ext cx="6049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Si nosotros consideramos necesario subir algún documento lo podemos hacer con esta opción.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echa doblada hacia arriba 8"/>
          <p:cNvSpPr/>
          <p:nvPr/>
        </p:nvSpPr>
        <p:spPr>
          <a:xfrm rot="5400000">
            <a:off x="2944273" y="2644010"/>
            <a:ext cx="2939069" cy="1050475"/>
          </a:xfrm>
          <a:prstGeom prst="bentUp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8245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046" y="473231"/>
            <a:ext cx="4251987" cy="3300279"/>
          </a:xfrm>
          <a:prstGeom prst="rect">
            <a:avLst/>
          </a:prstGeom>
        </p:spPr>
      </p:pic>
      <p:sp>
        <p:nvSpPr>
          <p:cNvPr id="6" name="Flecha arriba 5"/>
          <p:cNvSpPr/>
          <p:nvPr/>
        </p:nvSpPr>
        <p:spPr>
          <a:xfrm rot="5400000">
            <a:off x="7212169" y="914404"/>
            <a:ext cx="631065" cy="1275008"/>
          </a:xfrm>
          <a:prstGeom prst="up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Flecha doblada hacia arriba 6"/>
          <p:cNvSpPr/>
          <p:nvPr/>
        </p:nvSpPr>
        <p:spPr>
          <a:xfrm flipV="1">
            <a:off x="6890197" y="2833352"/>
            <a:ext cx="2949262" cy="1880315"/>
          </a:xfrm>
          <a:prstGeom prst="bentUp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Flecha arriba 7"/>
          <p:cNvSpPr/>
          <p:nvPr/>
        </p:nvSpPr>
        <p:spPr>
          <a:xfrm flipV="1">
            <a:off x="4945488" y="3773509"/>
            <a:ext cx="579549" cy="1642055"/>
          </a:xfrm>
          <a:prstGeom prst="up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8165206" y="1090243"/>
            <a:ext cx="3400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Si nosotros queremos crear una nueva carpeta lo podemos hacer con esta opción.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804597" y="4713667"/>
            <a:ext cx="3400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Si queremos crear un NUEVO documento de las categorías marcadas serán guardadas automáticamente.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681211" y="5415564"/>
            <a:ext cx="3400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Dentro de nuestra plataforma podemos hacer accesos rápidos a ciertos documentos con importancia.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06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291" y="310435"/>
            <a:ext cx="2701143" cy="601436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632620" y="2730321"/>
            <a:ext cx="4739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Aquí debemos de escribir el nombre de nuestro archivo que queremos tener a la vista.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632619" y="461493"/>
            <a:ext cx="4739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 smtClean="0">
                <a:latin typeface="Nirmala UI" panose="020B0502040204020203" pitchFamily="34" charset="0"/>
                <a:cs typeface="Nirmala UI" panose="020B0502040204020203" pitchFamily="34" charset="0"/>
              </a:rPr>
              <a:t>Nuevo / Vinculo</a:t>
            </a:r>
            <a:endParaRPr lang="es-MX" sz="2000" b="1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09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488324"/>
            <a:ext cx="8569762" cy="513784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580327" y="5743977"/>
            <a:ext cx="757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Si planeamos guardar nuestro trabajo elaborada con los software instalados, lo aremos de la siguiente manera.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nillo 6"/>
          <p:cNvSpPr/>
          <p:nvPr/>
        </p:nvSpPr>
        <p:spPr>
          <a:xfrm>
            <a:off x="2471737" y="488324"/>
            <a:ext cx="786617" cy="583239"/>
          </a:xfrm>
          <a:prstGeom prst="donut">
            <a:avLst>
              <a:gd name="adj" fmla="val 17411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382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259" y="446534"/>
            <a:ext cx="5819775" cy="32861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980" y="2735653"/>
            <a:ext cx="4645986" cy="3641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uadroTexto 6"/>
          <p:cNvSpPr txBox="1"/>
          <p:nvPr/>
        </p:nvSpPr>
        <p:spPr>
          <a:xfrm>
            <a:off x="7186411" y="742748"/>
            <a:ext cx="4211391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Debemos de dirigirnos a la pestaña </a:t>
            </a:r>
            <a:b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Archivo</a:t>
            </a:r>
          </a:p>
          <a:p>
            <a:pPr marL="285750" indent="-285750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osterior a eso seleccionamos la opción “Guardar como”.</a:t>
            </a:r>
          </a:p>
          <a:p>
            <a:pPr marL="285750" indent="-285750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Seleccionamos la opción OneDrive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599386" y="4076230"/>
            <a:ext cx="4211391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Iniciamos sesión con nuestra cuenta de OneDrive</a:t>
            </a:r>
          </a:p>
          <a:p>
            <a:pPr marL="285750" indent="-28575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Podremos guardar nuestro archivo de igual manera como si fuera el “Explorador de Windows”.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3990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357</Words>
  <Application>Microsoft Office PowerPoint</Application>
  <PresentationFormat>Panorámica</PresentationFormat>
  <Paragraphs>37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Nirmala UI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SUPERVISION</dc:creator>
  <cp:lastModifiedBy>Antonio Luna</cp:lastModifiedBy>
  <cp:revision>10</cp:revision>
  <dcterms:created xsi:type="dcterms:W3CDTF">2017-04-06T16:52:19Z</dcterms:created>
  <dcterms:modified xsi:type="dcterms:W3CDTF">2017-05-23T19:34:31Z</dcterms:modified>
</cp:coreProperties>
</file>