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3473"/>
    <a:srgbClr val="7E3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EBD-3050-4EF2-B08E-7C7D7768BC2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1B9E-4154-42C9-A900-7F81E6502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707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EBD-3050-4EF2-B08E-7C7D7768BC2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1B9E-4154-42C9-A900-7F81E6502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147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EBD-3050-4EF2-B08E-7C7D7768BC2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1B9E-4154-42C9-A900-7F81E6502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45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EBD-3050-4EF2-B08E-7C7D7768BC2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1B9E-4154-42C9-A900-7F81E6502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819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EBD-3050-4EF2-B08E-7C7D7768BC2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1B9E-4154-42C9-A900-7F81E6502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345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EBD-3050-4EF2-B08E-7C7D7768BC2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1B9E-4154-42C9-A900-7F81E6502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042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EBD-3050-4EF2-B08E-7C7D7768BC2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1B9E-4154-42C9-A900-7F81E6502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1984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EBD-3050-4EF2-B08E-7C7D7768BC2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1B9E-4154-42C9-A900-7F81E6502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163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EBD-3050-4EF2-B08E-7C7D7768BC2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1B9E-4154-42C9-A900-7F81E6502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161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EBD-3050-4EF2-B08E-7C7D7768BC2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1B9E-4154-42C9-A900-7F81E6502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778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EBD-3050-4EF2-B08E-7C7D7768BC2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1B9E-4154-42C9-A900-7F81E6502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1920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1EBD-3050-4EF2-B08E-7C7D7768BC2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51B9E-4154-42C9-A900-7F81E65024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103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2" cy="68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43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226833" y="623944"/>
            <a:ext cx="8853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rgbClr val="7834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¿Cómo podemos utilizar OneNote?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667895" y="1731981"/>
            <a:ext cx="797141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Primordialmente remplaza al bloc de notas predeterminado de nuestro equipo, cuyo propósito es realizar las notas de una manera organizada con un aspecto formal e informal según la temática y criterio de cada persona. Sincronizándolo con cuentas asociadas a OneDrive, para así mismo tener nuestros documentos a la mano.</a:t>
            </a:r>
          </a:p>
        </p:txBody>
      </p:sp>
    </p:spTree>
    <p:extLst>
      <p:ext uri="{BB962C8B-B14F-4D97-AF65-F5344CB8AC3E}">
        <p14:creationId xmlns:p14="http://schemas.microsoft.com/office/powerpoint/2010/main" val="2127231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226833" y="623944"/>
            <a:ext cx="8853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rgbClr val="7834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Funciones.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418346" y="1331830"/>
            <a:ext cx="91921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Facilita la toma de notas.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LcParenR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Permite colocar notas en paginas que a su vez se organizan en fichas y blogs.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LcParenR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Tiene posibilidad de agregar dibujos, diagramas, fotografías, elementos multimedia así como: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LcParenR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Archivos de audio</a:t>
            </a:r>
          </a:p>
          <a:p>
            <a:pPr marL="1200150" lvl="2" indent="-285750" algn="just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Archivos de video</a:t>
            </a:r>
          </a:p>
          <a:p>
            <a:pPr marL="1200150" lvl="2" indent="-285750" algn="just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Grabaciones de voz</a:t>
            </a:r>
          </a:p>
          <a:p>
            <a:pPr marL="742950" lvl="1" indent="-285750" algn="just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ü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 muy utilizado en el ámbito de la educación para tomar apuntes.</a:t>
            </a:r>
          </a:p>
        </p:txBody>
      </p:sp>
    </p:spTree>
    <p:extLst>
      <p:ext uri="{BB962C8B-B14F-4D97-AF65-F5344CB8AC3E}">
        <p14:creationId xmlns:p14="http://schemas.microsoft.com/office/powerpoint/2010/main" val="2476160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226833" y="623944"/>
            <a:ext cx="8853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rgbClr val="7834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Demos el primer paso.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4177"/>
          <a:stretch/>
        </p:blipFill>
        <p:spPr>
          <a:xfrm>
            <a:off x="3226609" y="1587667"/>
            <a:ext cx="7348593" cy="4401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uadroTexto 2"/>
          <p:cNvSpPr txBox="1"/>
          <p:nvPr/>
        </p:nvSpPr>
        <p:spPr>
          <a:xfrm>
            <a:off x="6761748" y="6127247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Esta es nuestra área de trabajo.</a:t>
            </a:r>
          </a:p>
        </p:txBody>
      </p:sp>
    </p:spTree>
    <p:extLst>
      <p:ext uri="{BB962C8B-B14F-4D97-AF65-F5344CB8AC3E}">
        <p14:creationId xmlns:p14="http://schemas.microsoft.com/office/powerpoint/2010/main" val="3415398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226833" y="623944"/>
            <a:ext cx="8853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rgbClr val="7834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¿Cómo podemos utilizar OneNote?</a:t>
            </a:r>
          </a:p>
        </p:txBody>
      </p:sp>
      <p:sp>
        <p:nvSpPr>
          <p:cNvPr id="8" name="Flecha: doblada 7"/>
          <p:cNvSpPr/>
          <p:nvPr/>
        </p:nvSpPr>
        <p:spPr>
          <a:xfrm flipV="1">
            <a:off x="4090738" y="3134330"/>
            <a:ext cx="1672389" cy="2388164"/>
          </a:xfrm>
          <a:prstGeom prst="bentArrow">
            <a:avLst>
              <a:gd name="adj1" fmla="val 17806"/>
              <a:gd name="adj2" fmla="val 22122"/>
              <a:gd name="adj3" fmla="val 35791"/>
              <a:gd name="adj4" fmla="val 6420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148137" y="4529172"/>
            <a:ext cx="4680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Debemos de detectar nuestras pestañas; Es recomendable colocar la temática general.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Ej.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Epo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 161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833" y="1544515"/>
            <a:ext cx="9323483" cy="1403431"/>
          </a:xfrm>
          <a:prstGeom prst="rect">
            <a:avLst/>
          </a:prstGeom>
        </p:spPr>
      </p:pic>
      <p:sp>
        <p:nvSpPr>
          <p:cNvPr id="11" name="Círculo: vacío 10"/>
          <p:cNvSpPr/>
          <p:nvPr/>
        </p:nvSpPr>
        <p:spPr>
          <a:xfrm>
            <a:off x="3050005" y="2538663"/>
            <a:ext cx="2406316" cy="595668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888574" y="3507726"/>
            <a:ext cx="353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Primero lo primero…</a:t>
            </a:r>
          </a:p>
        </p:txBody>
      </p:sp>
    </p:spTree>
    <p:extLst>
      <p:ext uri="{BB962C8B-B14F-4D97-AF65-F5344CB8AC3E}">
        <p14:creationId xmlns:p14="http://schemas.microsoft.com/office/powerpoint/2010/main" val="57082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524" y="912244"/>
            <a:ext cx="8697605" cy="2145691"/>
          </a:xfrm>
          <a:prstGeom prst="rect">
            <a:avLst/>
          </a:prstGeom>
        </p:spPr>
      </p:pic>
      <p:cxnSp>
        <p:nvCxnSpPr>
          <p:cNvPr id="13" name="Conector recto 12"/>
          <p:cNvCxnSpPr>
            <a:cxnSpLocks/>
          </p:cNvCxnSpPr>
          <p:nvPr/>
        </p:nvCxnSpPr>
        <p:spPr>
          <a:xfrm>
            <a:off x="6145618" y="1594885"/>
            <a:ext cx="2626242" cy="19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3402418" y="2938130"/>
            <a:ext cx="1169582" cy="10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6145618" y="2821090"/>
            <a:ext cx="1169582" cy="10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cxnSpLocks/>
          </p:cNvCxnSpPr>
          <p:nvPr/>
        </p:nvCxnSpPr>
        <p:spPr>
          <a:xfrm>
            <a:off x="8771860" y="1614725"/>
            <a:ext cx="0" cy="1443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cxnSpLocks/>
          </p:cNvCxnSpPr>
          <p:nvPr/>
        </p:nvCxnSpPr>
        <p:spPr>
          <a:xfrm>
            <a:off x="7315200" y="2820839"/>
            <a:ext cx="10632" cy="1453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cxnSpLocks/>
          </p:cNvCxnSpPr>
          <p:nvPr/>
        </p:nvCxnSpPr>
        <p:spPr>
          <a:xfrm>
            <a:off x="3402418" y="2948763"/>
            <a:ext cx="0" cy="101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2658139" y="3965944"/>
            <a:ext cx="20308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Con esta opción podemos cambiar el color a nuestra pestaña 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6306878" y="4289109"/>
            <a:ext cx="203081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Con esta opción se puede colocar una contraseña para visualizar el contenido de esta pestaña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7756450" y="3057935"/>
            <a:ext cx="20308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Con esta opción podemos colocar el nombre para identificar nuestra pestaña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5380074" y="5422605"/>
            <a:ext cx="4795284" cy="83099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Al presionar clic derecho nos muestra la barra de opciones como se muestra en la imagen y se puede proceder a utilizar las herramientas predeterminadas.</a:t>
            </a:r>
          </a:p>
        </p:txBody>
      </p:sp>
      <p:cxnSp>
        <p:nvCxnSpPr>
          <p:cNvPr id="31" name="Conector recto de flecha 30"/>
          <p:cNvCxnSpPr>
            <a:cxnSpLocks/>
          </p:cNvCxnSpPr>
          <p:nvPr/>
        </p:nvCxnSpPr>
        <p:spPr>
          <a:xfrm>
            <a:off x="10897294" y="1614725"/>
            <a:ext cx="0" cy="2625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9080206" y="4240270"/>
            <a:ext cx="218092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Con esta opción podemos abrir apartados extra dentro de nuestra pestaña con la temática establecida.</a:t>
            </a:r>
          </a:p>
        </p:txBody>
      </p:sp>
    </p:spTree>
    <p:extLst>
      <p:ext uri="{BB962C8B-B14F-4D97-AF65-F5344CB8AC3E}">
        <p14:creationId xmlns:p14="http://schemas.microsoft.com/office/powerpoint/2010/main" val="757774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226833" y="623944"/>
            <a:ext cx="8853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rgbClr val="7834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Uso de multimedia en OneNote</a:t>
            </a:r>
          </a:p>
        </p:txBody>
      </p:sp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33" y="1592594"/>
            <a:ext cx="9263270" cy="1029967"/>
          </a:xfrm>
          <a:prstGeom prst="rect">
            <a:avLst/>
          </a:prstGeom>
        </p:spPr>
      </p:pic>
      <p:sp>
        <p:nvSpPr>
          <p:cNvPr id="5" name="Marco 4"/>
          <p:cNvSpPr/>
          <p:nvPr/>
        </p:nvSpPr>
        <p:spPr>
          <a:xfrm>
            <a:off x="2583712" y="1998921"/>
            <a:ext cx="2530548" cy="623640"/>
          </a:xfrm>
          <a:prstGeom prst="frame">
            <a:avLst>
              <a:gd name="adj1" fmla="val 203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Marco 8"/>
          <p:cNvSpPr/>
          <p:nvPr/>
        </p:nvSpPr>
        <p:spPr>
          <a:xfrm>
            <a:off x="6298018" y="2011884"/>
            <a:ext cx="623777" cy="623640"/>
          </a:xfrm>
          <a:prstGeom prst="frame">
            <a:avLst>
              <a:gd name="adj1" fmla="val 203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Marco 9"/>
          <p:cNvSpPr/>
          <p:nvPr/>
        </p:nvSpPr>
        <p:spPr>
          <a:xfrm>
            <a:off x="5114260" y="2005403"/>
            <a:ext cx="829340" cy="623640"/>
          </a:xfrm>
          <a:prstGeom prst="frame">
            <a:avLst>
              <a:gd name="adj1" fmla="val 203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298018" y="5443870"/>
            <a:ext cx="5124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En la sección </a:t>
            </a:r>
            <a:r>
              <a:rPr lang="es-MX" sz="160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Insertar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podemos implementar dentro de nuestra nota elementos como audio, video, imágenes, capturar pantalla así como documentos de Word, PowerPoint Y Excel.</a:t>
            </a:r>
          </a:p>
        </p:txBody>
      </p:sp>
      <p:cxnSp>
        <p:nvCxnSpPr>
          <p:cNvPr id="13" name="Conector recto de flecha 12"/>
          <p:cNvCxnSpPr>
            <a:cxnSpLocks/>
            <a:stCxn id="5" idx="2"/>
          </p:cNvCxnSpPr>
          <p:nvPr/>
        </p:nvCxnSpPr>
        <p:spPr>
          <a:xfrm flipH="1">
            <a:off x="3843670" y="2622561"/>
            <a:ext cx="5316" cy="23109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cxnSpLocks/>
          </p:cNvCxnSpPr>
          <p:nvPr/>
        </p:nvCxnSpPr>
        <p:spPr>
          <a:xfrm>
            <a:off x="6653604" y="2635524"/>
            <a:ext cx="0" cy="3947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cxnSpLocks/>
          </p:cNvCxnSpPr>
          <p:nvPr/>
        </p:nvCxnSpPr>
        <p:spPr>
          <a:xfrm>
            <a:off x="5528930" y="2629043"/>
            <a:ext cx="9445" cy="12412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2498651" y="4933507"/>
            <a:ext cx="295772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En este apartado lo podemos utilizar para colocar solamente:</a:t>
            </a:r>
          </a:p>
          <a:p>
            <a:pPr algn="just"/>
            <a:r>
              <a:rPr lang="es-MX" sz="1400" dirty="0"/>
              <a:t>Documentos de Word, audios, imágenes, videos, tablas y capturas de pantalla que estén </a:t>
            </a:r>
            <a:r>
              <a:rPr lang="es-MX" sz="1400" dirty="0">
                <a:solidFill>
                  <a:srgbClr val="C00000"/>
                </a:solidFill>
              </a:rPr>
              <a:t>almacenados </a:t>
            </a:r>
            <a:r>
              <a:rPr lang="es-MX" sz="1400" dirty="0"/>
              <a:t>dentro de nuestro equipo 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330943" y="3883214"/>
            <a:ext cx="239597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Se pueden colocar imágenes y videos directamente desde el navegador predeterminado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6298017" y="3041851"/>
            <a:ext cx="453656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Podemos grabar nuestra voz siempre y cuando contemos con un micrófono y </a:t>
            </a:r>
            <a:r>
              <a:rPr lang="es-MX" sz="1400" dirty="0" err="1"/>
              <a:t>camara</a:t>
            </a:r>
            <a:r>
              <a:rPr lang="es-MX" sz="1400" dirty="0"/>
              <a:t> conectado a nuestro equipo.</a:t>
            </a:r>
          </a:p>
        </p:txBody>
      </p:sp>
    </p:spTree>
    <p:extLst>
      <p:ext uri="{BB962C8B-B14F-4D97-AF65-F5344CB8AC3E}">
        <p14:creationId xmlns:p14="http://schemas.microsoft.com/office/powerpoint/2010/main" val="2333650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78" y="848139"/>
            <a:ext cx="9732722" cy="105511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688419" y="5422605"/>
            <a:ext cx="5316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si fuera una libreta, podemos subrayar, dibujar posterior a eso es una libreta electrónica. ¿Fantástico no?</a:t>
            </a:r>
          </a:p>
        </p:txBody>
      </p:sp>
      <p:sp>
        <p:nvSpPr>
          <p:cNvPr id="9" name="Marco 8"/>
          <p:cNvSpPr/>
          <p:nvPr/>
        </p:nvSpPr>
        <p:spPr>
          <a:xfrm>
            <a:off x="3806456" y="1279610"/>
            <a:ext cx="2530548" cy="623640"/>
          </a:xfrm>
          <a:prstGeom prst="frame">
            <a:avLst>
              <a:gd name="adj1" fmla="val 203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Flecha: hacia abajo 9"/>
          <p:cNvSpPr/>
          <p:nvPr/>
        </p:nvSpPr>
        <p:spPr>
          <a:xfrm>
            <a:off x="4912241" y="1903250"/>
            <a:ext cx="318977" cy="106325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4082902" y="3115340"/>
            <a:ext cx="391278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Utiliza cualquier opción, y … ¡Diviértete!</a:t>
            </a:r>
          </a:p>
        </p:txBody>
      </p:sp>
    </p:spTree>
    <p:extLst>
      <p:ext uri="{BB962C8B-B14F-4D97-AF65-F5344CB8AC3E}">
        <p14:creationId xmlns:p14="http://schemas.microsoft.com/office/powerpoint/2010/main" val="2409782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Recorte de pantal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6"/>
          <a:stretch/>
        </p:blipFill>
        <p:spPr>
          <a:xfrm>
            <a:off x="2656305" y="1406258"/>
            <a:ext cx="7994597" cy="478848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226833" y="623944"/>
            <a:ext cx="8853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rgbClr val="7834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Ejemplo de trabajo personalizado</a:t>
            </a:r>
          </a:p>
        </p:txBody>
      </p:sp>
    </p:spTree>
    <p:extLst>
      <p:ext uri="{BB962C8B-B14F-4D97-AF65-F5344CB8AC3E}">
        <p14:creationId xmlns:p14="http://schemas.microsoft.com/office/powerpoint/2010/main" val="3121956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369</Words>
  <Application>Microsoft Office PowerPoint</Application>
  <PresentationFormat>Panorámica</PresentationFormat>
  <Paragraphs>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Nirmala UI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SUPERVISION</dc:creator>
  <cp:lastModifiedBy>Antonio Luna</cp:lastModifiedBy>
  <cp:revision>16</cp:revision>
  <dcterms:created xsi:type="dcterms:W3CDTF">2017-03-15T20:01:41Z</dcterms:created>
  <dcterms:modified xsi:type="dcterms:W3CDTF">2017-05-23T18:56:11Z</dcterms:modified>
</cp:coreProperties>
</file>