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56" r:id="rId4"/>
    <p:sldId id="269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64" r:id="rId13"/>
    <p:sldId id="266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700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85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25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14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23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617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8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93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73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21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3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8C56-134D-4C7F-BB10-0EEE77924861}" type="datetimeFigureOut">
              <a:rPr lang="es-MX" smtClean="0"/>
              <a:t>23/05/2017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77460-C88F-47F8-B887-C50D610923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300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2" cy="6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7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820"/>
          <a:stretch/>
        </p:blipFill>
        <p:spPr>
          <a:xfrm>
            <a:off x="2729133" y="344667"/>
            <a:ext cx="8811064" cy="5241454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2729133" y="5880294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Aquí vemos el historial de acciones que hacemos es decir; asistir a videoconferencias o llamadas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Marco 5"/>
          <p:cNvSpPr/>
          <p:nvPr/>
        </p:nvSpPr>
        <p:spPr>
          <a:xfrm>
            <a:off x="3137094" y="1037805"/>
            <a:ext cx="492371" cy="368965"/>
          </a:xfrm>
          <a:prstGeom prst="frame">
            <a:avLst>
              <a:gd name="adj1" fmla="val 4891"/>
            </a:avLst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0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615"/>
          <a:stretch/>
        </p:blipFill>
        <p:spPr>
          <a:xfrm>
            <a:off x="2616591" y="525015"/>
            <a:ext cx="9219027" cy="5495958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echa doblada hacia arriba 4"/>
          <p:cNvSpPr/>
          <p:nvPr/>
        </p:nvSpPr>
        <p:spPr>
          <a:xfrm flipV="1">
            <a:off x="4164038" y="1266091"/>
            <a:ext cx="1772529" cy="3502856"/>
          </a:xfrm>
          <a:prstGeom prst="bentUpArrow">
            <a:avLst>
              <a:gd name="adj1" fmla="val 19444"/>
              <a:gd name="adj2" fmla="val 25000"/>
              <a:gd name="adj3" fmla="val 25000"/>
            </a:avLst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Marco 5"/>
          <p:cNvSpPr/>
          <p:nvPr/>
        </p:nvSpPr>
        <p:spPr>
          <a:xfrm>
            <a:off x="3516922" y="1266091"/>
            <a:ext cx="492371" cy="368965"/>
          </a:xfrm>
          <a:prstGeom prst="frame">
            <a:avLst>
              <a:gd name="adj1" fmla="val 4891"/>
            </a:avLst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902634" y="4863692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Si tenemos agendado alguna actividad de reunión podemos verificarlo o anexarlo en este siguiente apartado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6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2548438" y="351691"/>
            <a:ext cx="9259045" cy="5472333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o 4"/>
          <p:cNvSpPr/>
          <p:nvPr/>
        </p:nvSpPr>
        <p:spPr>
          <a:xfrm>
            <a:off x="2548438" y="475097"/>
            <a:ext cx="9259045" cy="368965"/>
          </a:xfrm>
          <a:prstGeom prst="frame">
            <a:avLst>
              <a:gd name="adj1" fmla="val 4891"/>
            </a:avLst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3038622" y="829994"/>
            <a:ext cx="506436" cy="3221501"/>
          </a:xfrm>
          <a:prstGeom prst="downArrow">
            <a:avLst/>
          </a:prstGeom>
          <a:solidFill>
            <a:srgbClr val="27A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874499" y="4291428"/>
            <a:ext cx="392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Podemos publicar lo que nos sucede en nuestro día desde este apartado para que todos nuestros contactos puedan verlo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 abajo 7"/>
          <p:cNvSpPr/>
          <p:nvPr/>
        </p:nvSpPr>
        <p:spPr>
          <a:xfrm>
            <a:off x="8789963" y="2535700"/>
            <a:ext cx="506436" cy="1104314"/>
          </a:xfrm>
          <a:prstGeom prst="downArrow">
            <a:avLst/>
          </a:prstGeom>
          <a:solidFill>
            <a:srgbClr val="27A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7457049" y="3624129"/>
            <a:ext cx="3920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Podemos buscar un amigo desde Skype Empresarial cabe destacar que no siempre se puede encontrar. Por lo tanto es posible buscar el contacto en Skype.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410"/>
          <a:stretch/>
        </p:blipFill>
        <p:spPr>
          <a:xfrm>
            <a:off x="2785403" y="773087"/>
            <a:ext cx="8909538" cy="5322878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o 4"/>
          <p:cNvSpPr/>
          <p:nvPr/>
        </p:nvSpPr>
        <p:spPr>
          <a:xfrm>
            <a:off x="2785403" y="1799882"/>
            <a:ext cx="8909538" cy="368965"/>
          </a:xfrm>
          <a:prstGeom prst="frame">
            <a:avLst>
              <a:gd name="adj1" fmla="val 4891"/>
            </a:avLst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Flecha abajo 5"/>
          <p:cNvSpPr/>
          <p:nvPr/>
        </p:nvSpPr>
        <p:spPr>
          <a:xfrm>
            <a:off x="3137096" y="2168847"/>
            <a:ext cx="506436" cy="2234340"/>
          </a:xfrm>
          <a:prstGeom prst="downArrow">
            <a:avLst/>
          </a:prstGeom>
          <a:solidFill>
            <a:srgbClr val="27A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2972973" y="4643120"/>
            <a:ext cx="392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podemos buscar un amigo con el numero telefónico o nombre de usuario.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4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1680" y="365125"/>
            <a:ext cx="9342120" cy="1325563"/>
          </a:xfrm>
        </p:spPr>
        <p:txBody>
          <a:bodyPr/>
          <a:lstStyle/>
          <a:p>
            <a:r>
              <a:rPr lang="es-MX" b="1" dirty="0" smtClean="0">
                <a:solidFill>
                  <a:srgbClr val="27ACCC"/>
                </a:solidFill>
                <a:latin typeface="Nirmala UI" panose="020B0502040204020203" pitchFamily="34" charset="0"/>
                <a:cs typeface="Nirmala UI" panose="020B0502040204020203" pitchFamily="34" charset="0"/>
              </a:rPr>
              <a:t>¿Skype Empresarial?</a:t>
            </a:r>
            <a:endParaRPr lang="es-MX" b="1" dirty="0">
              <a:solidFill>
                <a:srgbClr val="27ACCC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13538" y="1825624"/>
            <a:ext cx="8540262" cy="30980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ermite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conectarse con compañeros de trabajo o socios comerciales de su empresa o de todo el mundo</a:t>
            </a:r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Iniciar conversaciones mediante mensajería instantánea, llamadas de voz y </a:t>
            </a:r>
            <a:r>
              <a:rPr lang="es-MX" sz="1800" dirty="0" err="1">
                <a:latin typeface="Arial" panose="020B0604020202020204" pitchFamily="34" charset="0"/>
                <a:cs typeface="Arial" panose="020B0604020202020204" pitchFamily="34" charset="0"/>
              </a:rPr>
              <a:t>videollamadas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s-MX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Ver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cuándo sus contactos están disponibles en línea, en una reunión o en una presentación.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3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4060" t="33231" r="34145" b="37846"/>
          <a:stretch/>
        </p:blipFill>
        <p:spPr>
          <a:xfrm>
            <a:off x="3587262" y="956603"/>
            <a:ext cx="6383739" cy="362946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151163" y="5556738"/>
            <a:ext cx="876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Debemos de iniciar sesión en nuestro software “Skype Empresarial”.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15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2602523" y="409230"/>
            <a:ext cx="9233094" cy="5456996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3427828" y="6105378"/>
            <a:ext cx="84077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Una vez accediendo a nuestra cuenta, echaremos un vistazo a nuestra interfaz.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echa doblada hacia arriba 5"/>
          <p:cNvSpPr/>
          <p:nvPr/>
        </p:nvSpPr>
        <p:spPr>
          <a:xfrm rot="5400000">
            <a:off x="3263705" y="2005278"/>
            <a:ext cx="1223889" cy="2264899"/>
          </a:xfrm>
          <a:prstGeom prst="bentUpArrow">
            <a:avLst/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00B0F0"/>
                </a:solidFill>
              </a:ln>
              <a:solidFill>
                <a:srgbClr val="27ACCC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58264" y="2814561"/>
            <a:ext cx="494010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Se puede realizar grupos para ubicar con mucho mayor facilidad a nuestros contactos</a:t>
            </a:r>
          </a:p>
          <a:p>
            <a:pPr lvl="1"/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	Grupo; Escuela</a:t>
            </a:r>
            <a:b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	Contacto; Alumno 1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arco 7"/>
          <p:cNvSpPr/>
          <p:nvPr/>
        </p:nvSpPr>
        <p:spPr>
          <a:xfrm>
            <a:off x="2602523" y="1674055"/>
            <a:ext cx="520505" cy="309490"/>
          </a:xfrm>
          <a:prstGeom prst="frame">
            <a:avLst/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3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026"/>
          <a:stretch/>
        </p:blipFill>
        <p:spPr>
          <a:xfrm>
            <a:off x="2588437" y="548640"/>
            <a:ext cx="9219044" cy="5472331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echa doblada hacia arriba 4"/>
          <p:cNvSpPr/>
          <p:nvPr/>
        </p:nvSpPr>
        <p:spPr>
          <a:xfrm rot="5400000">
            <a:off x="3643532" y="3369843"/>
            <a:ext cx="1223889" cy="2264899"/>
          </a:xfrm>
          <a:prstGeom prst="bentUpArrow">
            <a:avLst/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00B0F0"/>
                </a:solidFill>
              </a:ln>
              <a:solidFill>
                <a:srgbClr val="27ACCC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838091" y="4179126"/>
            <a:ext cx="494010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Aquí podemos visualizar el estado en que se encuentra cada uno de nuestros contactos</a:t>
            </a:r>
          </a:p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Ej. Ocupado, Disponible, Ausente… etc.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3123027" y="1828799"/>
            <a:ext cx="422031" cy="239152"/>
          </a:xfrm>
          <a:prstGeom prst="frame">
            <a:avLst/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026"/>
          <a:stretch/>
        </p:blipFill>
        <p:spPr>
          <a:xfrm>
            <a:off x="2785404" y="566943"/>
            <a:ext cx="8761625" cy="5200811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echa doblada hacia arriba 4"/>
          <p:cNvSpPr/>
          <p:nvPr/>
        </p:nvSpPr>
        <p:spPr>
          <a:xfrm rot="5400000">
            <a:off x="3643532" y="3369843"/>
            <a:ext cx="1223889" cy="2264899"/>
          </a:xfrm>
          <a:prstGeom prst="bentUpArrow">
            <a:avLst/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00B0F0"/>
                </a:solidFill>
              </a:ln>
              <a:solidFill>
                <a:srgbClr val="27ACCC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725549" y="4467906"/>
            <a:ext cx="494010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En el apartado “Relaciones” determinaremos el acceso de cada uno de nuestros contactos.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3657601" y="1764411"/>
            <a:ext cx="597876" cy="275404"/>
          </a:xfrm>
          <a:prstGeom prst="frame">
            <a:avLst/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6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615"/>
          <a:stretch/>
        </p:blipFill>
        <p:spPr>
          <a:xfrm>
            <a:off x="2652590" y="365125"/>
            <a:ext cx="9014215" cy="5373859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Flecha doblada hacia arriba 4"/>
          <p:cNvSpPr/>
          <p:nvPr/>
        </p:nvSpPr>
        <p:spPr>
          <a:xfrm rot="5400000">
            <a:off x="3657600" y="2202224"/>
            <a:ext cx="1223889" cy="2264899"/>
          </a:xfrm>
          <a:prstGeom prst="bentUpArrow">
            <a:avLst/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00B0F0"/>
                </a:solidFill>
              </a:ln>
              <a:solidFill>
                <a:srgbClr val="27ACCC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739617" y="3300287"/>
            <a:ext cx="494010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Todos los contactos que vamos agregando aparecerá, en este apartado, este se ira actualizando automáticamente.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o 6"/>
          <p:cNvSpPr/>
          <p:nvPr/>
        </p:nvSpPr>
        <p:spPr>
          <a:xfrm>
            <a:off x="4149969" y="1572379"/>
            <a:ext cx="520505" cy="309490"/>
          </a:xfrm>
          <a:prstGeom prst="frame">
            <a:avLst/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5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615"/>
          <a:stretch/>
        </p:blipFill>
        <p:spPr>
          <a:xfrm>
            <a:off x="2591326" y="562707"/>
            <a:ext cx="9226592" cy="5500468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o 4"/>
          <p:cNvSpPr/>
          <p:nvPr/>
        </p:nvSpPr>
        <p:spPr>
          <a:xfrm>
            <a:off x="2954215" y="1023737"/>
            <a:ext cx="1294228" cy="1578785"/>
          </a:xfrm>
          <a:prstGeom prst="frame">
            <a:avLst>
              <a:gd name="adj1" fmla="val 4891"/>
            </a:avLst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Flecha doblada hacia arriba 5"/>
          <p:cNvSpPr/>
          <p:nvPr/>
        </p:nvSpPr>
        <p:spPr>
          <a:xfrm rot="5400000">
            <a:off x="3657600" y="2202224"/>
            <a:ext cx="1223889" cy="2264899"/>
          </a:xfrm>
          <a:prstGeom prst="bentUpArrow">
            <a:avLst/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rgbClr val="00B0F0"/>
                </a:solidFill>
              </a:ln>
              <a:solidFill>
                <a:srgbClr val="27ACCC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39617" y="3300287"/>
            <a:ext cx="494010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Nuestro estado lo podemos modificar desde este apartado o en opciones.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echa doblada hacia arriba 7"/>
          <p:cNvSpPr/>
          <p:nvPr/>
        </p:nvSpPr>
        <p:spPr>
          <a:xfrm rot="5400000" flipH="1">
            <a:off x="9287487" y="1237191"/>
            <a:ext cx="2006059" cy="1899137"/>
          </a:xfrm>
          <a:prstGeom prst="bentUpArrow">
            <a:avLst>
              <a:gd name="adj1" fmla="val 15370"/>
              <a:gd name="adj2" fmla="val 18704"/>
              <a:gd name="adj3" fmla="val 25000"/>
            </a:avLst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Marco 8"/>
          <p:cNvSpPr/>
          <p:nvPr/>
        </p:nvSpPr>
        <p:spPr>
          <a:xfrm>
            <a:off x="11480294" y="1308295"/>
            <a:ext cx="337624" cy="335279"/>
          </a:xfrm>
          <a:prstGeom prst="frame">
            <a:avLst>
              <a:gd name="adj1" fmla="val 4891"/>
            </a:avLst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l="55983" t="16821" b="57948"/>
          <a:stretch/>
        </p:blipFill>
        <p:spPr>
          <a:xfrm>
            <a:off x="6541477" y="4057116"/>
            <a:ext cx="4829908" cy="17303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96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4820"/>
          <a:stretch/>
        </p:blipFill>
        <p:spPr>
          <a:xfrm>
            <a:off x="2672862" y="451223"/>
            <a:ext cx="8984566" cy="5344665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o 4"/>
          <p:cNvSpPr/>
          <p:nvPr/>
        </p:nvSpPr>
        <p:spPr>
          <a:xfrm>
            <a:off x="3812343" y="1023737"/>
            <a:ext cx="1617785" cy="368965"/>
          </a:xfrm>
          <a:prstGeom prst="frame">
            <a:avLst>
              <a:gd name="adj1" fmla="val 4891"/>
            </a:avLst>
          </a:prstGeom>
          <a:solidFill>
            <a:srgbClr val="27ACCC"/>
          </a:solidFill>
          <a:ln>
            <a:solidFill>
              <a:srgbClr val="27A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accent5">
                    <a:lumMod val="7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72862" y="5945013"/>
            <a:ext cx="898456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Debemos de tener cuidado en activar nuestra ubicación. (Regularmente se habilita esta opción en una videoconferencia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0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271</Words>
  <Application>Microsoft Office PowerPoint</Application>
  <PresentationFormat>Panorámica</PresentationFormat>
  <Paragraphs>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Nirmala UI</vt:lpstr>
      <vt:lpstr>Tema de Office</vt:lpstr>
      <vt:lpstr>Presentación de PowerPoint</vt:lpstr>
      <vt:lpstr>¿Skype Empresarial?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SUPERVISION</dc:creator>
  <cp:lastModifiedBy>Antonio Luna</cp:lastModifiedBy>
  <cp:revision>13</cp:revision>
  <dcterms:created xsi:type="dcterms:W3CDTF">2017-05-23T16:13:55Z</dcterms:created>
  <dcterms:modified xsi:type="dcterms:W3CDTF">2017-05-23T18:51:54Z</dcterms:modified>
</cp:coreProperties>
</file>