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59" r:id="rId6"/>
    <p:sldId id="264" r:id="rId7"/>
    <p:sldId id="262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9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5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7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3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1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7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9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0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2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0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76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346A-0483-4BDD-96C3-C80649DE99EB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21AB-7ADE-4F49-8130-48BCA2D835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16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7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15" y="548690"/>
            <a:ext cx="8667750" cy="4581525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nillo 5"/>
          <p:cNvSpPr/>
          <p:nvPr/>
        </p:nvSpPr>
        <p:spPr>
          <a:xfrm>
            <a:off x="4764505" y="649705"/>
            <a:ext cx="1937084" cy="4054642"/>
          </a:xfrm>
          <a:prstGeom prst="donut">
            <a:avLst>
              <a:gd name="adj" fmla="val 9821"/>
            </a:avLst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39553" y="5450306"/>
            <a:ext cx="711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nosotros buscamos alguna tarea ya caducada o vigente lo podemos hacer según las categorías que se muestran.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5" y="507833"/>
            <a:ext cx="8639175" cy="4591050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368842" y="5354053"/>
            <a:ext cx="798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realizar modificaciones a las tareas o en su defecto eliminar de la misma manera como anteriormente se a explicado.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949262" y="592428"/>
            <a:ext cx="7070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rgbClr val="168F8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Empecemos</a:t>
            </a:r>
            <a:endParaRPr lang="es-MX" sz="4000" b="1" dirty="0">
              <a:solidFill>
                <a:srgbClr val="168F8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06840" y="1957588"/>
            <a:ext cx="8126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 la herramienta de tareas que Microsoft Office implemento su finalidad es mejorar la gestión de trabajos en cuestiones de horarios y actividad respectivos. 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Regularmente algunos de nosotros tenemos la costumbre de hacerlo en una agenda,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ero… ¿por que no aliarnos con la tecnología?.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426393"/>
            <a:ext cx="9006388" cy="4708083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922294" y="5450304"/>
            <a:ext cx="73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importante conocer nuestra interfaz que esta a toda disposición de acoplarse a nuestro modo de trabajo.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582804"/>
            <a:ext cx="9006388" cy="4708083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nillo 4"/>
          <p:cNvSpPr/>
          <p:nvPr/>
        </p:nvSpPr>
        <p:spPr>
          <a:xfrm>
            <a:off x="3561347" y="685800"/>
            <a:ext cx="1443790" cy="553453"/>
          </a:xfrm>
          <a:prstGeom prst="donut">
            <a:avLst/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doblada hacia arriba 6"/>
          <p:cNvSpPr/>
          <p:nvPr/>
        </p:nvSpPr>
        <p:spPr>
          <a:xfrm rot="5400000">
            <a:off x="2225843" y="2514600"/>
            <a:ext cx="4908884" cy="2069431"/>
          </a:xfrm>
          <a:prstGeom prst="bentUpArrow">
            <a:avLst>
              <a:gd name="adj1" fmla="val 9091"/>
              <a:gd name="adj2" fmla="val 10761"/>
              <a:gd name="adj3" fmla="val 25000"/>
            </a:avLst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715001" y="5290887"/>
            <a:ext cx="573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tenemos en mente planificar una nueva actividad o tarea lo podemos hacer en este apartado.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6" y="491038"/>
            <a:ext cx="8686800" cy="4600575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6328611" y="1046747"/>
            <a:ext cx="5053263" cy="4271211"/>
          </a:xfrm>
          <a:prstGeom prst="frame">
            <a:avLst>
              <a:gd name="adj1" fmla="val 5176"/>
            </a:avLst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doblada hacia arriba 6"/>
          <p:cNvSpPr/>
          <p:nvPr/>
        </p:nvSpPr>
        <p:spPr>
          <a:xfrm rot="5400000" flipV="1">
            <a:off x="9906125" y="4949118"/>
            <a:ext cx="924177" cy="1401678"/>
          </a:xfrm>
          <a:prstGeom prst="bentUpArrow">
            <a:avLst/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96653" y="5546558"/>
            <a:ext cx="624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Automáticamente se abre esta ventana, posterior a eso debemos proceder a llenar </a:t>
            </a:r>
            <a:r>
              <a:rPr lang="es-MX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los campos necesarios.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27" y="643187"/>
            <a:ext cx="4131594" cy="4456299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7154027" y="643187"/>
            <a:ext cx="3036720" cy="259181"/>
          </a:xfrm>
          <a:prstGeom prst="frame">
            <a:avLst>
              <a:gd name="adj1" fmla="val 5176"/>
            </a:avLst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5185610" y="486777"/>
            <a:ext cx="1311442" cy="5216192"/>
          </a:xfrm>
          <a:prstGeom prst="rightBrace">
            <a:avLst/>
          </a:prstGeom>
          <a:ln w="38100">
            <a:solidFill>
              <a:srgbClr val="16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angular 13"/>
          <p:cNvCxnSpPr/>
          <p:nvPr/>
        </p:nvCxnSpPr>
        <p:spPr>
          <a:xfrm rot="5400000">
            <a:off x="5634413" y="1731669"/>
            <a:ext cx="2478506" cy="560722"/>
          </a:xfrm>
          <a:prstGeom prst="bentConnector3">
            <a:avLst>
              <a:gd name="adj1" fmla="val -485"/>
            </a:avLst>
          </a:prstGeom>
          <a:ln w="57150">
            <a:solidFill>
              <a:srgbClr val="168F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508583" y="643187"/>
            <a:ext cx="3164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resionamos el botón siempre y cuando nos encontremos seguros de lo establecido.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08583" y="2012030"/>
            <a:ext cx="316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Adjuntar: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 este botón podemos colocar algún archivo desde nuestro ordenador.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508583" y="3195780"/>
            <a:ext cx="3164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Símbolo: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 este botón podemos colocar el icono que mas represente a nuestra actividad (Opcional).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08583" y="4625751"/>
            <a:ext cx="316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Descartar: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permite borrar nuestra tarea sin ser publicada.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043486" y="5507396"/>
            <a:ext cx="5750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 smtClean="0">
                <a:solidFill>
                  <a:srgbClr val="168F8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Características de creación de tarea. (Símbolo)</a:t>
            </a:r>
            <a:endParaRPr lang="es-MX" sz="2000" b="1" dirty="0">
              <a:solidFill>
                <a:srgbClr val="168F8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8325430" y="3173909"/>
            <a:ext cx="3145851" cy="1653088"/>
          </a:xfrm>
          <a:prstGeom prst="bentConnector3">
            <a:avLst>
              <a:gd name="adj1" fmla="val 50000"/>
            </a:avLst>
          </a:prstGeom>
          <a:ln w="57150">
            <a:solidFill>
              <a:srgbClr val="168F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97" y="387767"/>
            <a:ext cx="4686300" cy="4181475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74" y="2382251"/>
            <a:ext cx="4352925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/>
          <p:cNvSpPr/>
          <p:nvPr/>
        </p:nvSpPr>
        <p:spPr>
          <a:xfrm>
            <a:off x="7192033" y="356989"/>
            <a:ext cx="4834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 smtClean="0">
                <a:solidFill>
                  <a:srgbClr val="168F8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 queremos “Adjuntar” algún archivo.</a:t>
            </a:r>
            <a:endParaRPr lang="es-MX" sz="2000" b="1" dirty="0">
              <a:solidFill>
                <a:srgbClr val="168F8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43536" y="1074979"/>
            <a:ext cx="425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insertar archivos guardados en nuestro OneDrive.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99898" y="5614781"/>
            <a:ext cx="451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Así mismo podemos hacerlo con archivos que almacena nuestro ordenador.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echa curvada hacia la izquierda 10"/>
          <p:cNvSpPr/>
          <p:nvPr/>
        </p:nvSpPr>
        <p:spPr>
          <a:xfrm rot="18797626">
            <a:off x="10130589" y="3465095"/>
            <a:ext cx="926432" cy="1831806"/>
          </a:xfrm>
          <a:prstGeom prst="curvedLeftArrow">
            <a:avLst/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168F84"/>
              </a:solidFill>
            </a:endParaRPr>
          </a:p>
        </p:txBody>
      </p:sp>
      <p:sp>
        <p:nvSpPr>
          <p:cNvPr id="12" name="Flecha curvada hacia arriba 11"/>
          <p:cNvSpPr/>
          <p:nvPr/>
        </p:nvSpPr>
        <p:spPr>
          <a:xfrm>
            <a:off x="7199897" y="1828800"/>
            <a:ext cx="1186114" cy="433137"/>
          </a:xfrm>
          <a:prstGeom prst="curvedUpArrow">
            <a:avLst/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59" y="385261"/>
            <a:ext cx="8705850" cy="4619625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179971" y="1283187"/>
            <a:ext cx="471635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sz="2000" b="1" dirty="0" smtClean="0">
                <a:solidFill>
                  <a:srgbClr val="168F8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 queremos “Descartar” alguna tarea</a:t>
            </a:r>
            <a:endParaRPr lang="es-MX" sz="2000" b="1" dirty="0">
              <a:solidFill>
                <a:srgbClr val="168F8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96263" y="5458371"/>
            <a:ext cx="503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presionar “Descartar” para borrar nuestra tarea aun </a:t>
            </a:r>
            <a:r>
              <a:rPr lang="es-MX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publicada.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doblada hacia arriba 7"/>
          <p:cNvSpPr/>
          <p:nvPr/>
        </p:nvSpPr>
        <p:spPr>
          <a:xfrm rot="5400000">
            <a:off x="4584031" y="1925502"/>
            <a:ext cx="1022685" cy="1311442"/>
          </a:xfrm>
          <a:prstGeom prst="bentUpArrow">
            <a:avLst/>
          </a:prstGeom>
          <a:solidFill>
            <a:srgbClr val="168F84"/>
          </a:solidFill>
          <a:ln>
            <a:solidFill>
              <a:srgbClr val="168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4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586539"/>
            <a:ext cx="8696325" cy="4457700"/>
          </a:xfrm>
          <a:prstGeom prst="rect">
            <a:avLst/>
          </a:prstGeom>
          <a:ln w="38100" cap="sq">
            <a:solidFill>
              <a:srgbClr val="168F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5017169" y="5386182"/>
            <a:ext cx="59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importante esperar que </a:t>
            </a:r>
            <a:r>
              <a:rPr lang="es-MX" dirty="0" smtClean="0">
                <a:solidFill>
                  <a:srgbClr val="168F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ejecute los procesos que nosotros realizamos.</a:t>
            </a:r>
            <a:endParaRPr lang="es-MX" dirty="0">
              <a:solidFill>
                <a:srgbClr val="168F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268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Antonio Luna</cp:lastModifiedBy>
  <cp:revision>10</cp:revision>
  <dcterms:created xsi:type="dcterms:W3CDTF">2017-03-22T21:22:00Z</dcterms:created>
  <dcterms:modified xsi:type="dcterms:W3CDTF">2017-05-23T19:46:44Z</dcterms:modified>
</cp:coreProperties>
</file>