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2"/>
  </p:handoutMasterIdLst>
  <p:sldIdLst>
    <p:sldId id="256" r:id="rId2"/>
    <p:sldId id="258" r:id="rId3"/>
    <p:sldId id="260" r:id="rId4"/>
    <p:sldId id="269" r:id="rId5"/>
    <p:sldId id="259" r:id="rId6"/>
    <p:sldId id="267" r:id="rId7"/>
    <p:sldId id="268" r:id="rId8"/>
    <p:sldId id="265" r:id="rId9"/>
    <p:sldId id="262" r:id="rId10"/>
    <p:sldId id="261" r:id="rId11"/>
  </p:sldIdLst>
  <p:sldSz cx="9144000" cy="6858000" type="screen4x3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나눔바른고딕" charset="-127"/>
      <p:regular r:id="rId15"/>
      <p:bold r:id="rId16"/>
    </p:embeddedFont>
    <p:embeddedFont>
      <p:font typeface="Verdana" pitchFamily="34" charset="0"/>
      <p:regular r:id="rId17"/>
      <p:bold r:id="rId18"/>
      <p:italic r:id="rId19"/>
      <p:boldItalic r:id="rId20"/>
    </p:embeddedFont>
    <p:embeddedFont>
      <p:font typeface="a옛날목욕탕L" pitchFamily="18" charset="-127"/>
      <p:regular r:id="rId21"/>
    </p:embeddedFont>
    <p:embeddedFont>
      <p:font typeface="a옛날목욕탕B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3DF"/>
    <a:srgbClr val="FDD9E3"/>
    <a:srgbClr val="B3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6" autoAdjust="0"/>
    <p:restoredTop sz="94660"/>
  </p:normalViewPr>
  <p:slideViewPr>
    <p:cSldViewPr>
      <p:cViewPr>
        <p:scale>
          <a:sx n="90" d="100"/>
          <a:sy n="90" d="100"/>
        </p:scale>
        <p:origin x="-14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ACFF7-D7B0-454E-8AD3-7F6C88D9854F}" type="datetimeFigureOut">
              <a:rPr lang="ko-KR" altLang="en-US" smtClean="0"/>
              <a:t>2016-06-22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57C4C-1EB0-4725-A9B3-7A96A791D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9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DBD5-C8F2-471F-8D0D-D2CF04D8DD55}" type="datetimeFigureOut">
              <a:rPr lang="ko-KR" altLang="en-US" smtClean="0"/>
              <a:pPr/>
              <a:t>2016-06-22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6807-4BF5-4495-8C3A-92E5FF07C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203848" y="1340768"/>
            <a:ext cx="619388" cy="697983"/>
            <a:chOff x="3880604" y="1890382"/>
            <a:chExt cx="930493" cy="1048565"/>
          </a:xfrm>
        </p:grpSpPr>
        <p:grpSp>
          <p:nvGrpSpPr>
            <p:cNvPr id="12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1483" y="3368025"/>
            <a:ext cx="427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Verdana" pitchFamily="34" charset="0"/>
              </a:rPr>
              <a:t>9</a:t>
            </a:r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Verdana" pitchFamily="34" charset="0"/>
              </a:rPr>
              <a:t>번 나영채</a:t>
            </a:r>
            <a:endParaRPr lang="en-US" altLang="ko-KR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026" y="1173758"/>
            <a:ext cx="42770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자바 </a:t>
            </a:r>
            <a:endParaRPr lang="en-US" altLang="ko-KR" sz="4400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프로젝트 </a:t>
            </a:r>
            <a:endParaRPr lang="en-US" altLang="ko-KR" sz="4400" dirty="0" smtClean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  <a:p>
            <a:r>
              <a:rPr lang="ko-KR" alt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옛날목욕탕B" pitchFamily="18" charset="-127"/>
                <a:ea typeface="a옛날목욕탕B" pitchFamily="18" charset="-127"/>
              </a:rPr>
              <a:t>인</a:t>
            </a:r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디언 포커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050" name="Picture 2" descr="C:\Users\user\Desktop\poker-icons-2777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8037">
            <a:off x="8093869" y="5805262"/>
            <a:ext cx="762199" cy="7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5"/>
          <p:cNvGrpSpPr/>
          <p:nvPr/>
        </p:nvGrpSpPr>
        <p:grpSpPr>
          <a:xfrm>
            <a:off x="3203848" y="2659009"/>
            <a:ext cx="619388" cy="697983"/>
            <a:chOff x="3880604" y="1890382"/>
            <a:chExt cx="930493" cy="1048565"/>
          </a:xfrm>
        </p:grpSpPr>
        <p:grpSp>
          <p:nvGrpSpPr>
            <p:cNvPr id="3" name="그룹 11"/>
            <p:cNvGrpSpPr/>
            <p:nvPr/>
          </p:nvGrpSpPr>
          <p:grpSpPr>
            <a:xfrm>
              <a:off x="3945102" y="1890382"/>
              <a:ext cx="865995" cy="654163"/>
              <a:chOff x="3945102" y="1890382"/>
              <a:chExt cx="865995" cy="654163"/>
            </a:xfrm>
          </p:grpSpPr>
          <p:sp>
            <p:nvSpPr>
              <p:cNvPr id="10" name="눈물 방울 9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눈물 방울 10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" name="그룹 12"/>
            <p:cNvGrpSpPr/>
            <p:nvPr/>
          </p:nvGrpSpPr>
          <p:grpSpPr>
            <a:xfrm rot="10510131">
              <a:off x="3880604" y="2379095"/>
              <a:ext cx="741145" cy="559852"/>
              <a:chOff x="3945102" y="1890382"/>
              <a:chExt cx="865995" cy="654163"/>
            </a:xfrm>
          </p:grpSpPr>
          <p:sp>
            <p:nvSpPr>
              <p:cNvPr id="14" name="눈물 방울 13"/>
              <p:cNvSpPr/>
              <p:nvPr/>
            </p:nvSpPr>
            <p:spPr>
              <a:xfrm rot="11437092">
                <a:off x="4307041" y="2040489"/>
                <a:ext cx="504056" cy="504056"/>
              </a:xfrm>
              <a:prstGeom prst="teardrop">
                <a:avLst/>
              </a:prstGeom>
              <a:solidFill>
                <a:srgbClr val="FDD9E3">
                  <a:alpha val="7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눈물 방울 14"/>
              <p:cNvSpPr/>
              <p:nvPr/>
            </p:nvSpPr>
            <p:spPr>
              <a:xfrm rot="7474801">
                <a:off x="3945102" y="1890382"/>
                <a:ext cx="504056" cy="504056"/>
              </a:xfrm>
              <a:prstGeom prst="teardrop">
                <a:avLst/>
              </a:prstGeom>
              <a:solidFill>
                <a:schemeClr val="bg1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18" name="직선 연결선 17"/>
          <p:cNvCxnSpPr/>
          <p:nvPr/>
        </p:nvCxnSpPr>
        <p:spPr>
          <a:xfrm>
            <a:off x="539552" y="328498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451" y="3368025"/>
            <a:ext cx="427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0026" y="2491999"/>
            <a:ext cx="4277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pic>
        <p:nvPicPr>
          <p:cNvPr id="22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320426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개요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9304" y="249289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소스 설명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1552" y="320426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시</a:t>
            </a:r>
            <a:r>
              <a:rPr lang="ko-KR" altLang="en-US" sz="3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연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3760" y="296675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후기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4" name="눈물 방울 33"/>
          <p:cNvSpPr/>
          <p:nvPr/>
        </p:nvSpPr>
        <p:spPr>
          <a:xfrm rot="5400000">
            <a:off x="683567" y="285293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눈물 방울 34"/>
          <p:cNvSpPr/>
          <p:nvPr/>
        </p:nvSpPr>
        <p:spPr>
          <a:xfrm rot="5400000">
            <a:off x="2951312" y="214156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눈물 방울 35"/>
          <p:cNvSpPr/>
          <p:nvPr/>
        </p:nvSpPr>
        <p:spPr>
          <a:xfrm rot="5400000">
            <a:off x="3383360" y="206084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눈물 방울 36"/>
          <p:cNvSpPr/>
          <p:nvPr/>
        </p:nvSpPr>
        <p:spPr>
          <a:xfrm rot="3619622">
            <a:off x="5255567" y="2852938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/>
          <p:cNvSpPr/>
          <p:nvPr/>
        </p:nvSpPr>
        <p:spPr>
          <a:xfrm rot="5400000">
            <a:off x="5687615" y="285293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눈물 방울 39"/>
          <p:cNvSpPr/>
          <p:nvPr/>
        </p:nvSpPr>
        <p:spPr>
          <a:xfrm rot="5400000">
            <a:off x="7055767" y="261542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눈물 방울 40"/>
          <p:cNvSpPr/>
          <p:nvPr/>
        </p:nvSpPr>
        <p:spPr>
          <a:xfrm rot="5400000">
            <a:off x="7487815" y="2615426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눈물 방울 42"/>
          <p:cNvSpPr/>
          <p:nvPr/>
        </p:nvSpPr>
        <p:spPr>
          <a:xfrm rot="5400000">
            <a:off x="5255567" y="2420889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눈물 방울 43"/>
          <p:cNvSpPr/>
          <p:nvPr/>
        </p:nvSpPr>
        <p:spPr>
          <a:xfrm rot="5400000">
            <a:off x="7055767" y="21833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눈물 방울 44"/>
          <p:cNvSpPr/>
          <p:nvPr/>
        </p:nvSpPr>
        <p:spPr>
          <a:xfrm rot="17907727">
            <a:off x="7575555" y="218408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95D3DF"/>
                </a:solidFill>
                <a:latin typeface="a옛날목욕탕B" pitchFamily="18" charset="-127"/>
                <a:ea typeface="a옛날목욕탕B" pitchFamily="18" charset="-127"/>
              </a:rPr>
              <a:t>목차</a:t>
            </a:r>
            <a:endParaRPr lang="ko-KR" altLang="en-US" sz="3200" dirty="0">
              <a:solidFill>
                <a:srgbClr val="95D3DF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1" name="직선 연결선 50"/>
          <p:cNvCxnSpPr>
            <a:endCxn id="52" idx="2"/>
          </p:cNvCxnSpPr>
          <p:nvPr/>
        </p:nvCxnSpPr>
        <p:spPr>
          <a:xfrm flipV="1">
            <a:off x="1547664" y="3392996"/>
            <a:ext cx="1944216" cy="82809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6" idx="2"/>
          </p:cNvCxnSpPr>
          <p:nvPr/>
        </p:nvCxnSpPr>
        <p:spPr>
          <a:xfrm flipH="1" flipV="1">
            <a:off x="3851920" y="3392996"/>
            <a:ext cx="1728192" cy="648072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8" idx="2"/>
            <a:endCxn id="56" idx="6"/>
          </p:cNvCxnSpPr>
          <p:nvPr/>
        </p:nvCxnSpPr>
        <p:spPr>
          <a:xfrm flipH="1">
            <a:off x="5940152" y="3825044"/>
            <a:ext cx="1728192" cy="216024"/>
          </a:xfrm>
          <a:prstGeom prst="line">
            <a:avLst/>
          </a:prstGeom>
          <a:ln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331640" y="4077072"/>
            <a:ext cx="360040" cy="360040"/>
            <a:chOff x="1331640" y="4077072"/>
            <a:chExt cx="360040" cy="360040"/>
          </a:xfrm>
        </p:grpSpPr>
        <p:sp>
          <p:nvSpPr>
            <p:cNvPr id="49" name="타원 48"/>
            <p:cNvSpPr/>
            <p:nvPr/>
          </p:nvSpPr>
          <p:spPr>
            <a:xfrm>
              <a:off x="1331640" y="4077072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403648" y="4149080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91880" y="3212976"/>
            <a:ext cx="360040" cy="360040"/>
            <a:chOff x="3491880" y="3212976"/>
            <a:chExt cx="360040" cy="360040"/>
          </a:xfrm>
        </p:grpSpPr>
        <p:sp>
          <p:nvSpPr>
            <p:cNvPr id="52" name="타원 51"/>
            <p:cNvSpPr/>
            <p:nvPr/>
          </p:nvSpPr>
          <p:spPr>
            <a:xfrm>
              <a:off x="3491880" y="3212976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63888" y="3284984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80112" y="3861048"/>
            <a:ext cx="360040" cy="360040"/>
            <a:chOff x="5580112" y="3861048"/>
            <a:chExt cx="360040" cy="360040"/>
          </a:xfrm>
        </p:grpSpPr>
        <p:sp>
          <p:nvSpPr>
            <p:cNvPr id="56" name="타원 55"/>
            <p:cNvSpPr/>
            <p:nvPr/>
          </p:nvSpPr>
          <p:spPr>
            <a:xfrm>
              <a:off x="5580112" y="3861048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5652120" y="3933056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68344" y="3645024"/>
            <a:ext cx="360040" cy="360040"/>
            <a:chOff x="7668344" y="3645024"/>
            <a:chExt cx="360040" cy="360040"/>
          </a:xfrm>
        </p:grpSpPr>
        <p:sp>
          <p:nvSpPr>
            <p:cNvPr id="58" name="타원 57"/>
            <p:cNvSpPr/>
            <p:nvPr/>
          </p:nvSpPr>
          <p:spPr>
            <a:xfrm>
              <a:off x="7668344" y="3645024"/>
              <a:ext cx="360040" cy="360040"/>
            </a:xfrm>
            <a:prstGeom prst="ellipse">
              <a:avLst/>
            </a:prstGeom>
            <a:solidFill>
              <a:srgbClr val="95D3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40352" y="3717032"/>
              <a:ext cx="216024" cy="216024"/>
            </a:xfrm>
            <a:prstGeom prst="ellipse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개</a:t>
            </a:r>
            <a:r>
              <a:rPr lang="ko-KR" altLang="en-US" sz="3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요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1835696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235844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148064" y="5805264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눈물 방울 14"/>
          <p:cNvSpPr/>
          <p:nvPr/>
        </p:nvSpPr>
        <p:spPr>
          <a:xfrm rot="5400000">
            <a:off x="2595884" y="5085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user\Desktop\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7"/>
            <a:ext cx="9143999" cy="35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076056" y="4653136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0020" y="5025950"/>
            <a:ext cx="297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더 </a:t>
            </a:r>
            <a:r>
              <a:rPr lang="ko-KR" altLang="en-US" dirty="0" err="1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지니어스</a:t>
            </a:r>
            <a:r>
              <a:rPr lang="ko-KR" altLang="en-US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라는 </a:t>
            </a:r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프로그램에서</a:t>
            </a:r>
            <a:endParaRPr lang="en-US" altLang="ko-KR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인디언포커를 가져왔습니다</a:t>
            </a:r>
            <a:r>
              <a:rPr lang="en-US" altLang="ko-KR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소</a:t>
            </a:r>
            <a:r>
              <a:rPr lang="ko-KR" altLang="en-US" sz="3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스</a:t>
            </a:r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설명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5536" y="1196752"/>
            <a:ext cx="1656184" cy="5760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구동 클래스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793666" y="2708920"/>
            <a:ext cx="1224136" cy="5359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Input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1980969"/>
            <a:ext cx="2160240" cy="5359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IndianPoker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88024" y="1999519"/>
            <a:ext cx="1224136" cy="5359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Card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88024" y="1236433"/>
            <a:ext cx="1656184" cy="5760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정의 클래스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35" y="2671534"/>
            <a:ext cx="2120133" cy="5359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a옛날목욕탕L" pitchFamily="18" charset="-127"/>
                <a:ea typeface="a옛날목욕탕L" pitchFamily="18" charset="-127"/>
              </a:rPr>
              <a:t>GameControl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93666" y="3397275"/>
            <a:ext cx="1224136" cy="5359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Rand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7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소</a:t>
            </a:r>
            <a:r>
              <a:rPr lang="ko-KR" altLang="en-US" sz="3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스</a:t>
            </a:r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설명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1124744"/>
            <a:ext cx="3600400" cy="1224136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67544" y="1196752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#</a:t>
            </a:r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프로그램의 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기초가 되는 코드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98" y="652587"/>
            <a:ext cx="4684176" cy="107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761443"/>
            <a:ext cx="5186373" cy="37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067944" y="6068885"/>
            <a:ext cx="1656184" cy="5760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시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작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메뉴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0312" y="1313185"/>
            <a:ext cx="1656184" cy="5760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메인 함수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소</a:t>
            </a:r>
            <a:r>
              <a:rPr lang="ko-KR" altLang="en-US" sz="3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스</a:t>
            </a:r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설명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72000" y="6128780"/>
            <a:ext cx="1656184" cy="5760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게임판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8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소</a:t>
            </a:r>
            <a:r>
              <a:rPr lang="ko-KR" altLang="en-US" sz="3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스</a:t>
            </a:r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 설명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1124744"/>
            <a:ext cx="3600400" cy="1224136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67544" y="1196752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#</a:t>
            </a:r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프로그램의 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기초가 되는 코드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2800" dirty="0" smtClean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98" y="652587"/>
            <a:ext cx="4684176" cy="107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761443"/>
            <a:ext cx="5186373" cy="37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067944" y="6068885"/>
            <a:ext cx="1656184" cy="5760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시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작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메뉴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0312" y="1313185"/>
            <a:ext cx="1656184" cy="5760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메인 함수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제품 소개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227635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67544" y="1124744"/>
            <a:ext cx="3600400" cy="216024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67544" y="119675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New Balance 999</a:t>
            </a:r>
          </a:p>
          <a:p>
            <a:r>
              <a:rPr lang="en-US" altLang="ko-KR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Cherry Blossom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01451" y="2348880"/>
            <a:ext cx="385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달마시안에 이어 나를 선덕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선덕하게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만드는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체리블라썸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하지만 이것도 못 사겠지</a:t>
            </a:r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다들 또 줄을 서겠지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또 웃돈 얹어 팔겠지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95536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기대효과</a:t>
            </a:r>
            <a:endParaRPr lang="ko-KR" altLang="en-US" sz="32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33" name="눈물 방울 32"/>
          <p:cNvSpPr/>
          <p:nvPr/>
        </p:nvSpPr>
        <p:spPr>
          <a:xfrm rot="5400000">
            <a:off x="2123728" y="508571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눈물 방울 9"/>
          <p:cNvSpPr/>
          <p:nvPr/>
        </p:nvSpPr>
        <p:spPr>
          <a:xfrm rot="18000000">
            <a:off x="2523876" y="508572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눈물 방울 14"/>
          <p:cNvSpPr/>
          <p:nvPr/>
        </p:nvSpPr>
        <p:spPr>
          <a:xfrm rot="5400000">
            <a:off x="2883916" y="508573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눈물 방울 15"/>
          <p:cNvSpPr/>
          <p:nvPr/>
        </p:nvSpPr>
        <p:spPr>
          <a:xfrm rot="900000">
            <a:off x="3315964" y="508574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FDD9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44008" y="5157192"/>
            <a:ext cx="1008112" cy="79208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868144" y="4437112"/>
            <a:ext cx="1008112" cy="151216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64288" y="2996952"/>
            <a:ext cx="1008112" cy="2952328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/>
          <p:cNvSpPr/>
          <p:nvPr/>
        </p:nvSpPr>
        <p:spPr>
          <a:xfrm rot="5400000">
            <a:off x="4932039" y="501317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눈물 방울 23"/>
          <p:cNvSpPr/>
          <p:nvPr/>
        </p:nvSpPr>
        <p:spPr>
          <a:xfrm rot="17299686">
            <a:off x="6228183" y="4293097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눈물 방울 24"/>
          <p:cNvSpPr/>
          <p:nvPr/>
        </p:nvSpPr>
        <p:spPr>
          <a:xfrm rot="20945266">
            <a:off x="7476979" y="2877595"/>
            <a:ext cx="288033" cy="288032"/>
          </a:xfrm>
          <a:prstGeom prst="teardrop">
            <a:avLst>
              <a:gd name="adj" fmla="val 115005"/>
            </a:avLst>
          </a:prstGeom>
          <a:solidFill>
            <a:srgbClr val="95D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/>
          <p:cNvCxnSpPr>
            <a:stCxn id="23" idx="5"/>
            <a:endCxn id="24" idx="5"/>
          </p:cNvCxnSpPr>
          <p:nvPr/>
        </p:nvCxnSpPr>
        <p:spPr>
          <a:xfrm flipV="1">
            <a:off x="5177891" y="4501760"/>
            <a:ext cx="1065616" cy="553598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44208" y="3068960"/>
            <a:ext cx="1152128" cy="1345686"/>
          </a:xfrm>
          <a:prstGeom prst="line">
            <a:avLst/>
          </a:prstGeom>
          <a:ln w="38100">
            <a:solidFill>
              <a:srgbClr val="95D3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461306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5%</a:t>
            </a:r>
            <a:endParaRPr lang="ko-KR" altLang="en-US" sz="2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368741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20%</a:t>
            </a:r>
            <a:endParaRPr lang="ko-KR" altLang="en-US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272" y="2132856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50%</a:t>
            </a:r>
            <a:endParaRPr lang="ko-KR" altLang="en-US" sz="40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0" y="22675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일의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능률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4644008" y="2276872"/>
            <a:ext cx="360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67544" y="1124744"/>
            <a:ext cx="3600400" cy="18002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1196752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난 신나겠지</a:t>
            </a:r>
            <a:endParaRPr lang="en-US" altLang="ko-KR" sz="28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smtClean="0">
                <a:solidFill>
                  <a:srgbClr val="FDD9E3"/>
                </a:solidFill>
                <a:latin typeface="a옛날목욕탕L" pitchFamily="18" charset="-127"/>
                <a:ea typeface="a옛날목욕탕L" pitchFamily="18" charset="-127"/>
              </a:rPr>
              <a:t>그럼 일 열심히 하겠지♪</a:t>
            </a:r>
            <a:endParaRPr lang="ko-KR" altLang="en-US" sz="2800" dirty="0">
              <a:solidFill>
                <a:srgbClr val="FDD9E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39552" y="2276872"/>
            <a:ext cx="3312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1451" y="2348880"/>
            <a:ext cx="356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월급은 월 단위로 나오고</a:t>
            </a:r>
          </a:p>
          <a:p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사고 싶은 건 주 단위로 바뀌니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117</Words>
  <Application>Microsoft Office PowerPoint</Application>
  <PresentationFormat>화면 슬라이드 쇼(4:3)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맑은 고딕</vt:lpstr>
      <vt:lpstr>나눔바른고딕</vt:lpstr>
      <vt:lpstr>Verdana</vt:lpstr>
      <vt:lpstr>a옛날목욕탕L</vt:lpstr>
      <vt:lpstr>a옛날목욕탕B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19</cp:revision>
  <dcterms:created xsi:type="dcterms:W3CDTF">2014-03-31T06:37:44Z</dcterms:created>
  <dcterms:modified xsi:type="dcterms:W3CDTF">2016-06-22T02:16:29Z</dcterms:modified>
</cp:coreProperties>
</file>