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688" r:id="rId11"/>
  </p:sldMasterIdLst>
  <p:notesMasterIdLst>
    <p:notesMasterId r:id="rId13"/>
  </p:notesMasterIdLst>
  <p:handoutMasterIdLst>
    <p:handoutMasterId r:id="rId14"/>
  </p:handout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8790"/>
    <p:restoredTop sz="94660"/>
  </p:normalViewPr>
  <p:slideViewPr>
    <p:cSldViewPr>
      <p:cViewPr>
        <p:scale>
          <a:sx n="120" d="100"/>
          <a:sy n="120" d="100"/>
        </p:scale>
        <p:origin x="312" y="1206"/>
      </p:cViewPr>
      <p:guideLst>
        <p:guide orient="horz" pos="2027"/>
        <p:guide pos="3107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778" y="102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viewProps" Target="viewProps.xml"  /><Relationship Id="rId11" Type="http://schemas.openxmlformats.org/officeDocument/2006/relationships/slideMaster" Target="slideMasters/slideMaster1.xml"  /><Relationship Id="rId12" Type="http://schemas.openxmlformats.org/officeDocument/2006/relationships/theme" Target="theme/theme1.xml"  /><Relationship Id="rId13" Type="http://schemas.openxmlformats.org/officeDocument/2006/relationships/notesMaster" Target="notesMasters/notesMaster1.xml"  /><Relationship Id="rId14" Type="http://schemas.openxmlformats.org/officeDocument/2006/relationships/handoutMaster" Target="handoutMasters/handoutMaster1.xml"  /><Relationship Id="rId15" Type="http://schemas.openxmlformats.org/officeDocument/2006/relationships/tableStyles" Target="tableStyles.xml"  /><Relationship Id="rId2" Type="http://schemas.openxmlformats.org/officeDocument/2006/relationships/slide" Target="slides/slide2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presProps" Target="presProp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/>
            <a:fld id="{08706207-EDDC-429B-9CA1-CCFEA1061EFE}" type="datetimeFigureOut">
              <a:rPr lang="ko-KR" altLang="en-US"/>
              <a:pPr lvl="0"/>
              <a:t>2016-11-29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/>
            <a:fld id="{696DE712-D40A-47EA-9C44-FCB97709CC1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/>
            <a:fld id="{00E73007-3B89-4874-ADD2-2912A03460A7}" type="datetimeFigureOut">
              <a:rPr lang="ko-KR" altLang="en-US"/>
              <a:pPr lvl="0"/>
              <a:t>2016-11-29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/>
            <a:fld id="{32DBD52E-3E6F-479B-A810-7AA3EBBCA0E1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rot="10800000">
            <a:off x="35496" y="0"/>
            <a:ext cx="9108504" cy="4801716"/>
          </a:xfrm>
          <a:prstGeom prst="rtTriangle">
            <a:avLst/>
          </a:prstGeom>
          <a:solidFill>
            <a:srgbClr val="f31f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j-lt"/>
              <a:ea typeface="+mj-ea"/>
              <a:cs typeface="+mj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-9526" y="0"/>
            <a:ext cx="9153526" cy="5715000"/>
          </a:xfrm>
          <a:prstGeom prst="rect">
            <a:avLst/>
          </a:prstGeom>
          <a:gradFill>
            <a:gsLst>
              <a:gs pos="19000">
                <a:srgbClr val="fa9f97"/>
              </a:gs>
              <a:gs pos="100000">
                <a:srgbClr val="d2f5f9">
                  <a:lumMod val="85000"/>
                </a:srgbClr>
              </a:gs>
              <a:gs pos="19000">
                <a:schemeClr val="bg1">
                  <a:lumMod val="95000"/>
                  <a:alpha val="83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j-lt"/>
              <a:ea typeface="+mj-ea"/>
              <a:cs typeface="+mj-cs"/>
            </a:endParaRPr>
          </a:p>
        </p:txBody>
      </p:sp>
      <p:sp>
        <p:nvSpPr>
          <p:cNvPr id="9" name="직각 삼각형 8"/>
          <p:cNvSpPr/>
          <p:nvPr userDrawn="1"/>
        </p:nvSpPr>
        <p:spPr>
          <a:xfrm rot="10800000">
            <a:off x="4283968" y="0"/>
            <a:ext cx="4860032" cy="4299044"/>
          </a:xfrm>
          <a:prstGeom prst="rtTriangle">
            <a:avLst/>
          </a:prstGeom>
          <a:solidFill>
            <a:srgbClr val="2ab8d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j-lt"/>
              <a:ea typeface="+mj-ea"/>
              <a:cs typeface="+mj-cs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 rot="0">
            <a:off x="3199718" y="4372902"/>
            <a:ext cx="2744564" cy="1342098"/>
            <a:chOff x="1475656" y="2328912"/>
            <a:chExt cx="6874308" cy="3361556"/>
          </a:xfrm>
        </p:grpSpPr>
        <p:sp>
          <p:nvSpPr>
            <p:cNvPr id="12" name="이등변 삼각형 11"/>
            <p:cNvSpPr/>
            <p:nvPr/>
          </p:nvSpPr>
          <p:spPr>
            <a:xfrm>
              <a:off x="1475656" y="2328912"/>
              <a:ext cx="5040560" cy="3361556"/>
            </a:xfrm>
            <a:prstGeom prst="triangle">
              <a:avLst>
                <a:gd name="adj" fmla="val 29340"/>
              </a:avLst>
            </a:prstGeom>
            <a:gradFill>
              <a:gsLst>
                <a:gs pos="50000">
                  <a:srgbClr val="2ab8d0"/>
                </a:gs>
                <a:gs pos="50000">
                  <a:srgbClr val="d2f5f9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>
              <a:off x="3762040" y="2774842"/>
              <a:ext cx="4587924" cy="2915626"/>
            </a:xfrm>
            <a:prstGeom prst="triangle">
              <a:avLst>
                <a:gd name="adj" fmla="val 29340"/>
              </a:avLst>
            </a:prstGeom>
            <a:gradFill>
              <a:gsLst>
                <a:gs pos="50000">
                  <a:srgbClr val="2ab8d0"/>
                </a:gs>
                <a:gs pos="50000">
                  <a:srgbClr val="d2f5f9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1828800" y="2025879"/>
            <a:ext cx="5486400" cy="899090"/>
          </a:xfrm>
          <a:noFill/>
          <a:ln w="41275">
            <a:solidFill>
              <a:srgbClr val="2ab8d0"/>
            </a:solidFill>
          </a:ln>
          <a:effectLst>
            <a:outerShdw dist="38100" dir="2100000" algn="tl" rotWithShape="0">
              <a:srgbClr val="f31f0e"/>
            </a:outerShdw>
          </a:effectLst>
        </p:spPr>
        <p:txBody>
          <a:bodyPr vert="horz" lIns="288000" tIns="45720" rIns="288000" bIns="45720" anchor="ctr">
            <a:noAutofit/>
          </a:bodyPr>
          <a:lstStyle>
            <a:lvl1pPr>
              <a:defRPr lang="en-US" sz="4000" b="1" dirty="0">
                <a:ln w="19050">
                  <a:solidFill>
                    <a:srgbClr val="2ab8d0"/>
                  </a:solidFill>
                </a:ln>
                <a:solidFill>
                  <a:srgbClr val="d2f5f9"/>
                </a:solidFill>
                <a:latin typeface="Gobold"/>
              </a:defRPr>
            </a:lvl1pPr>
          </a:lstStyle>
          <a:p>
            <a:pPr marL="0" lvl="0" algn="dist" defTabSz="914400">
              <a:lnSpc>
                <a:spcPct val="100000"/>
              </a:lnSpc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0468" y="3126617"/>
            <a:ext cx="5203064" cy="258532"/>
          </a:xfrm>
          <a:solidFill>
            <a:srgbClr val="5e3935"/>
          </a:solidFill>
          <a:ln w="38100">
            <a:noFill/>
          </a:ln>
          <a:effectLst>
            <a:outerShdw dist="38100" dir="2700000" algn="tl" rotWithShape="0">
              <a:srgbClr val="f31f0e"/>
            </a:outerShdw>
          </a:effectLst>
        </p:spPr>
        <p:txBody>
          <a:bodyPr wrap="square" anchor="ctr">
            <a:spAutoFit/>
          </a:bodyPr>
          <a:lstStyle>
            <a:lvl1pPr marL="0" indent="0">
              <a:buNone/>
              <a:defRPr lang="en-US" sz="1200" dirty="0">
                <a:ln w="19050">
                  <a:noFill/>
                </a:ln>
                <a:solidFill>
                  <a:srgbClr val="d2f5f9"/>
                </a:solidFill>
                <a:latin typeface="Gobold"/>
              </a:defRPr>
            </a:lvl1pPr>
          </a:lstStyle>
          <a:p>
            <a:pPr marL="0" lvl="0" algn="dist" defTabSz="713232"/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14" name="포인트가 6개인 별 13"/>
          <p:cNvSpPr/>
          <p:nvPr userDrawn="1"/>
        </p:nvSpPr>
        <p:spPr>
          <a:xfrm>
            <a:off x="4359275" y="651804"/>
            <a:ext cx="425450" cy="473702"/>
          </a:xfrm>
          <a:prstGeom prst="star6">
            <a:avLst>
              <a:gd name="adj" fmla="val 31411"/>
              <a:gd name="hf" fmla="val 115470"/>
            </a:avLst>
          </a:prstGeom>
          <a:gradFill>
            <a:gsLst>
              <a:gs pos="50000">
                <a:srgbClr val="d2f5f9"/>
              </a:gs>
              <a:gs pos="50000">
                <a:srgbClr val="2ab8d0"/>
              </a:gs>
            </a:gsLst>
            <a:lin ang="2400000" scaled="0"/>
          </a:gradFill>
          <a:ln w="25400">
            <a:solidFill>
              <a:srgbClr val="d2f5f9"/>
            </a:solidFill>
          </a:ln>
          <a:effectLst>
            <a:outerShdw dist="38100" dir="2700000" algn="tl" rotWithShape="0">
              <a:srgbClr val="f31f0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사용자 지정 레이아웃" preserve="1" userDrawn="1">
  <p:cSld name="사용자 지정 레이아웃">
    <p:bg>
      <p:bgPr shadeToTitle="0">
        <a:gradFill>
          <a:gsLst>
            <a:gs pos="73000">
              <a:schemeClr val="tx1">
                <a:lumMod val="65000"/>
                <a:lumOff val="35000"/>
              </a:schemeClr>
            </a:gs>
            <a:gs pos="0">
              <a:srgbClr val="262626"/>
            </a:gs>
          </a:gsLst>
          <a:path path="circle">
            <a:fillToRect l="100000" t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815921" y="1887564"/>
            <a:ext cx="5512158" cy="1104636"/>
          </a:xfrm>
          <a:noFill/>
          <a:ln w="41275">
            <a:solidFill>
              <a:srgbClr val="2ab8d0"/>
            </a:solidFill>
          </a:ln>
          <a:effectLst>
            <a:outerShdw dist="38100" dir="2100000" algn="tl" rotWithShape="0">
              <a:srgbClr val="f31f0e"/>
            </a:outerShdw>
          </a:effectLst>
        </p:spPr>
        <p:txBody>
          <a:bodyPr vert="horz" lIns="288000" tIns="45720" rIns="288000" bIns="45720" anchor="ctr">
            <a:noAutofit/>
          </a:bodyPr>
          <a:lstStyle>
            <a:lvl1pPr>
              <a:defRPr lang="ko-KR" altLang="en-US" sz="4000" b="1">
                <a:ln w="19050">
                  <a:solidFill>
                    <a:srgbClr val="2ab8d0"/>
                  </a:solidFill>
                </a:ln>
                <a:solidFill>
                  <a:srgbClr val="d2f5f9"/>
                </a:solidFill>
                <a:latin typeface="Gobold"/>
              </a:defRPr>
            </a:lvl1pPr>
          </a:lstStyle>
          <a:p>
            <a:pPr marL="0" lvl="0" algn="dist" defTabSz="914400">
              <a:lnSpc>
                <a:spcPct val="100000"/>
              </a:lnSpc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103808" y="3126617"/>
            <a:ext cx="2936384" cy="258532"/>
          </a:xfrm>
          <a:solidFill>
            <a:srgbClr val="5e3935"/>
          </a:solidFill>
          <a:ln w="38100">
            <a:noFill/>
          </a:ln>
          <a:effectLst>
            <a:outerShdw dist="38100" dir="2700000" algn="tl" rotWithShape="0">
              <a:srgbClr val="f31f0e"/>
            </a:outerShdw>
          </a:effectLst>
        </p:spPr>
        <p:txBody>
          <a:bodyPr wrap="square" anchor="ctr">
            <a:spAutoFit/>
          </a:bodyPr>
          <a:lstStyle>
            <a:lvl1pPr marL="0" indent="0">
              <a:buNone/>
              <a:defRPr lang="en-US" sz="1200" dirty="0">
                <a:ln w="19050">
                  <a:noFill/>
                </a:ln>
                <a:solidFill>
                  <a:srgbClr val="d2f5f9"/>
                </a:solidFill>
                <a:latin typeface="Gobold"/>
              </a:defRPr>
            </a:lvl1pPr>
          </a:lstStyle>
          <a:p>
            <a:pPr marL="0" lvl="0" algn="dist" defTabSz="713232"/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7" name="직각 삼각형 6"/>
          <p:cNvSpPr/>
          <p:nvPr userDrawn="1"/>
        </p:nvSpPr>
        <p:spPr>
          <a:xfrm>
            <a:off x="0" y="4287962"/>
            <a:ext cx="9143996" cy="1427037"/>
          </a:xfrm>
          <a:prstGeom prst="rtTriangle">
            <a:avLst/>
          </a:prstGeom>
          <a:solidFill>
            <a:srgbClr val="fa9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j-lt"/>
              <a:ea typeface="+mj-ea"/>
              <a:cs typeface="+mj-cs"/>
            </a:endParaRPr>
          </a:p>
        </p:txBody>
      </p:sp>
      <p:sp>
        <p:nvSpPr>
          <p:cNvPr id="8" name="직각 삼각형 7"/>
          <p:cNvSpPr/>
          <p:nvPr userDrawn="1"/>
        </p:nvSpPr>
        <p:spPr>
          <a:xfrm>
            <a:off x="0" y="3937620"/>
            <a:ext cx="6804248" cy="1804044"/>
          </a:xfrm>
          <a:prstGeom prst="rtTriangle">
            <a:avLst/>
          </a:prstGeom>
          <a:solidFill>
            <a:srgbClr val="d2f5f9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j-lt"/>
              <a:ea typeface="+mj-ea"/>
              <a:cs typeface="+mj-cs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 rot="0">
            <a:off x="3151946" y="4226344"/>
            <a:ext cx="3098800" cy="1515320"/>
            <a:chOff x="1475656" y="2328912"/>
            <a:chExt cx="6874308" cy="3361556"/>
          </a:xfrm>
        </p:grpSpPr>
        <p:sp>
          <p:nvSpPr>
            <p:cNvPr id="10" name="이등변 삼각형 9"/>
            <p:cNvSpPr/>
            <p:nvPr/>
          </p:nvSpPr>
          <p:spPr>
            <a:xfrm>
              <a:off x="1475656" y="2328912"/>
              <a:ext cx="5040560" cy="3361556"/>
            </a:xfrm>
            <a:prstGeom prst="triangle">
              <a:avLst>
                <a:gd name="adj" fmla="val 29340"/>
              </a:avLst>
            </a:prstGeom>
            <a:gradFill>
              <a:gsLst>
                <a:gs pos="50000">
                  <a:srgbClr val="2ab8d0"/>
                </a:gs>
                <a:gs pos="50000">
                  <a:srgbClr val="d2f5f9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3762040" y="2774842"/>
              <a:ext cx="4587924" cy="2915626"/>
            </a:xfrm>
            <a:prstGeom prst="triangle">
              <a:avLst>
                <a:gd name="adj" fmla="val 29340"/>
              </a:avLst>
            </a:prstGeom>
            <a:gradFill>
              <a:gsLst>
                <a:gs pos="50000">
                  <a:srgbClr val="2ab8d0"/>
                </a:gs>
                <a:gs pos="50000">
                  <a:srgbClr val="d2f5f9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+mj-lt"/>
                <a:ea typeface="+mj-ea"/>
                <a:cs typeface="+mj-c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제목 및 내용" preserve="1" userDrawn="1">
  <p:cSld name="1_제목 및 내용">
    <p:bg>
      <p:bgPr shadeToTitle="0">
        <a:blipFill dpi="0" rotWithShape="1">
          <a:blip r:embed="rId2">
            <a:lum/>
          </a:blip>
          <a:srcRect/>
          <a:tile tx="0" ty="0" sx="77000" sy="77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 userDrawn="1"/>
        </p:nvSpPr>
        <p:spPr>
          <a:xfrm>
            <a:off x="-22054" y="-41162"/>
            <a:ext cx="9188108" cy="5778982"/>
          </a:xfrm>
          <a:prstGeom prst="rect">
            <a:avLst/>
          </a:prstGeom>
          <a:gradFill>
            <a:gsLst>
              <a:gs pos="53000">
                <a:srgbClr val="fa9f97">
                  <a:alpha val="43000"/>
                </a:srgbClr>
              </a:gs>
              <a:gs pos="100000">
                <a:srgbClr val="d2f5f9">
                  <a:lumMod val="85000"/>
                  <a:alpha val="23000"/>
                </a:srgbClr>
              </a:gs>
              <a:gs pos="53000">
                <a:schemeClr val="bg1">
                  <a:lumMod val="95000"/>
                  <a:alpha val="83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j-lt"/>
              <a:ea typeface="+mj-ea"/>
              <a:cs typeface="+mj-cs"/>
            </a:endParaRPr>
          </a:p>
        </p:txBody>
      </p:sp>
      <p:sp>
        <p:nvSpPr>
          <p:cNvPr id="23" name="이등변 삼각형 22"/>
          <p:cNvSpPr/>
          <p:nvPr userDrawn="1"/>
        </p:nvSpPr>
        <p:spPr>
          <a:xfrm>
            <a:off x="3179080" y="4177566"/>
            <a:ext cx="2793820" cy="1587856"/>
          </a:xfrm>
          <a:prstGeom prst="triangle">
            <a:avLst>
              <a:gd name="adj" fmla="val 50000"/>
            </a:avLst>
          </a:prstGeom>
          <a:solidFill>
            <a:srgbClr val="d2f5f9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j-lt"/>
              <a:ea typeface="+mj-ea"/>
              <a:cs typeface="+mj-cs"/>
            </a:endParaRPr>
          </a:p>
        </p:txBody>
      </p:sp>
      <p:sp>
        <p:nvSpPr>
          <p:cNvPr id="35" name="직각 삼각형 34"/>
          <p:cNvSpPr/>
          <p:nvPr userDrawn="1"/>
        </p:nvSpPr>
        <p:spPr>
          <a:xfrm rot="10800000">
            <a:off x="5188183" y="-45266"/>
            <a:ext cx="3955816" cy="3432409"/>
          </a:xfrm>
          <a:prstGeom prst="rtTriangle">
            <a:avLst/>
          </a:prstGeom>
          <a:solidFill>
            <a:srgbClr val="d2f5f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j-lt"/>
              <a:ea typeface="+mj-ea"/>
              <a:cs typeface="+mj-cs"/>
            </a:endParaRPr>
          </a:p>
        </p:txBody>
      </p:sp>
      <p:sp>
        <p:nvSpPr>
          <p:cNvPr id="21" name="배지 20"/>
          <p:cNvSpPr/>
          <p:nvPr userDrawn="1"/>
        </p:nvSpPr>
        <p:spPr>
          <a:xfrm rot="5400000">
            <a:off x="1765621" y="2043076"/>
            <a:ext cx="5648292" cy="1475656"/>
          </a:xfrm>
          <a:prstGeom prst="plaque">
            <a:avLst>
              <a:gd name="adj" fmla="val 14940"/>
            </a:avLst>
          </a:prstGeom>
          <a:gradFill>
            <a:gsLst>
              <a:gs pos="30000">
                <a:srgbClr val="2ab8d0">
                  <a:alpha val="29000"/>
                </a:srgbClr>
              </a:gs>
              <a:gs pos="70000">
                <a:schemeClr val="bg1">
                  <a:lumMod val="95000"/>
                  <a:alpha val="40000"/>
                </a:schemeClr>
              </a:gs>
              <a:gs pos="70000">
                <a:srgbClr val="fa9f97">
                  <a:alpha val="37000"/>
                </a:srgbClr>
              </a:gs>
              <a:gs pos="30000">
                <a:schemeClr val="bg1">
                  <a:lumMod val="95000"/>
                  <a:alpha val="40000"/>
                </a:schemeClr>
              </a:gs>
            </a:gsLst>
            <a:lin ang="16200000" scaled="0"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j-lt"/>
              <a:ea typeface="+mj-ea"/>
              <a:cs typeface="+mj-cs"/>
            </a:endParaRPr>
          </a:p>
        </p:txBody>
      </p:sp>
      <p:sp>
        <p:nvSpPr>
          <p:cNvPr id="22" name="이등변 삼각형 21"/>
          <p:cNvSpPr/>
          <p:nvPr userDrawn="1"/>
        </p:nvSpPr>
        <p:spPr>
          <a:xfrm flipH="1">
            <a:off x="3203867" y="4702814"/>
            <a:ext cx="2736266" cy="1042000"/>
          </a:xfrm>
          <a:prstGeom prst="triangle">
            <a:avLst>
              <a:gd name="adj" fmla="val 50000"/>
            </a:avLst>
          </a:prstGeom>
          <a:solidFill>
            <a:srgbClr val="fa9f9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j-lt"/>
              <a:ea typeface="+mj-ea"/>
              <a:cs typeface="+mj-cs"/>
            </a:endParaRPr>
          </a:p>
        </p:txBody>
      </p:sp>
      <p:grpSp>
        <p:nvGrpSpPr>
          <p:cNvPr id="24" name="그룹 23"/>
          <p:cNvGrpSpPr/>
          <p:nvPr userDrawn="1"/>
        </p:nvGrpSpPr>
        <p:grpSpPr>
          <a:xfrm rot="0">
            <a:off x="3775307" y="4931044"/>
            <a:ext cx="1628920" cy="796546"/>
            <a:chOff x="1475656" y="2328912"/>
            <a:chExt cx="6874308" cy="3361556"/>
          </a:xfrm>
        </p:grpSpPr>
        <p:sp>
          <p:nvSpPr>
            <p:cNvPr id="25" name="이등변 삼각형 24"/>
            <p:cNvSpPr/>
            <p:nvPr/>
          </p:nvSpPr>
          <p:spPr>
            <a:xfrm>
              <a:off x="1475656" y="2328912"/>
              <a:ext cx="5040560" cy="3361556"/>
            </a:xfrm>
            <a:prstGeom prst="triangle">
              <a:avLst>
                <a:gd name="adj" fmla="val 29340"/>
              </a:avLst>
            </a:prstGeom>
            <a:gradFill>
              <a:gsLst>
                <a:gs pos="50000">
                  <a:schemeClr val="bg1"/>
                </a:gs>
                <a:gs pos="50000">
                  <a:srgbClr val="d2f5f9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/>
              <a:endParaRPr lang="ko-KR" altLang="en-US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>
              <a:off x="3762040" y="2774842"/>
              <a:ext cx="4587924" cy="2915626"/>
            </a:xfrm>
            <a:prstGeom prst="triangle">
              <a:avLst>
                <a:gd name="adj" fmla="val 29340"/>
              </a:avLst>
            </a:prstGeom>
            <a:gradFill>
              <a:gsLst>
                <a:gs pos="50000">
                  <a:schemeClr val="bg1"/>
                </a:gs>
                <a:gs pos="50000">
                  <a:srgbClr val="d2f5f9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2685693" y="2204488"/>
            <a:ext cx="3772614" cy="1203266"/>
          </a:xfrm>
          <a:prstGeom prst="plus">
            <a:avLst>
              <a:gd name="adj" fmla="val 7672"/>
            </a:avLst>
          </a:prstGeom>
          <a:solidFill>
            <a:schemeClr val="bg1">
              <a:alpha val="96000"/>
            </a:schemeClr>
          </a:solidFill>
          <a:ln w="25400">
            <a:solidFill>
              <a:srgbClr val="d2f5f9"/>
            </a:solidFill>
          </a:ln>
          <a:effectLst>
            <a:outerShdw dist="38100" dir="2700000" algn="tl" rotWithShape="0">
              <a:srgbClr val="f31f0e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52000" tIns="45720" rIns="252000" bIns="45720" anchor="ctr">
            <a:noAutofit/>
          </a:bodyPr>
          <a:lstStyle>
            <a:lvl1pPr>
              <a:defRPr lang="en-US" sz="2800" dirty="0">
                <a:ln w="952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 algn="ctr" defTabSz="713232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6" name="직각 삼각형 35"/>
          <p:cNvSpPr/>
          <p:nvPr userDrawn="1"/>
        </p:nvSpPr>
        <p:spPr>
          <a:xfrm rot="5400000">
            <a:off x="-601109" y="1919733"/>
            <a:ext cx="4455107" cy="3865637"/>
          </a:xfrm>
          <a:prstGeom prst="rtTriangle">
            <a:avLst/>
          </a:prstGeom>
          <a:solidFill>
            <a:srgbClr val="d2f5f9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preserve="1" userDrawn="1">
  <p:cSld name="제목 및 내용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배지 6"/>
          <p:cNvSpPr/>
          <p:nvPr userDrawn="1"/>
        </p:nvSpPr>
        <p:spPr>
          <a:xfrm rot="5400000">
            <a:off x="-2086318" y="2086318"/>
            <a:ext cx="5648292" cy="1475656"/>
          </a:xfrm>
          <a:prstGeom prst="plaque">
            <a:avLst>
              <a:gd name="adj" fmla="val 9703"/>
            </a:avLst>
          </a:prstGeom>
          <a:gradFill>
            <a:gsLst>
              <a:gs pos="30000">
                <a:srgbClr val="2ab8d0"/>
              </a:gs>
              <a:gs pos="70000">
                <a:schemeClr val="bg1">
                  <a:lumMod val="95000"/>
                </a:schemeClr>
              </a:gs>
              <a:gs pos="70000">
                <a:srgbClr val="fa9f97"/>
              </a:gs>
              <a:gs pos="30000">
                <a:schemeClr val="bg1">
                  <a:lumMod val="95000"/>
                </a:schemeClr>
              </a:gs>
            </a:gsLst>
            <a:lin ang="16200000" scaled="0"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j-lt"/>
              <a:ea typeface="+mj-ea"/>
              <a:cs typeface="+mj-cs"/>
            </a:endParaRPr>
          </a:p>
        </p:txBody>
      </p:sp>
      <p:sp>
        <p:nvSpPr>
          <p:cNvPr id="21" name="직각 삼각형 20"/>
          <p:cNvSpPr/>
          <p:nvPr userDrawn="1"/>
        </p:nvSpPr>
        <p:spPr>
          <a:xfrm>
            <a:off x="-19027" y="4854226"/>
            <a:ext cx="1295354" cy="867939"/>
          </a:xfrm>
          <a:prstGeom prst="rtTriangle">
            <a:avLst/>
          </a:prstGeom>
          <a:solidFill>
            <a:srgbClr val="d2f5f9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734052" y="253503"/>
            <a:ext cx="5001840" cy="403269"/>
          </a:xfrm>
          <a:prstGeom prst="snip2SameRect">
            <a:avLst>
              <a:gd name="adj1" fmla="val 16667"/>
              <a:gd name="adj2" fmla="val 15761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dist="63500" dir="2700000" algn="tl" rotWithShape="0">
              <a:srgbClr val="f31f0e"/>
            </a:outerShdw>
          </a:effectLst>
        </p:spPr>
        <p:txBody>
          <a:bodyPr wrap="square" lIns="144000" rIns="144000" anchor="ctr">
            <a:noAutofit/>
          </a:bodyPr>
          <a:lstStyle>
            <a:lvl1pPr algn="l">
              <a:defRPr lang="en-US" sz="2800" kern="1200" dirty="0">
                <a:ln w="952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lvl="0" algn="dist" defTabSz="713232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6264" y="1365587"/>
            <a:ext cx="6679654" cy="3626115"/>
          </a:xfrm>
        </p:spPr>
        <p:txBody>
          <a:bodyPr/>
          <a:lstStyle>
            <a:lvl1pPr>
              <a:defRPr>
                <a:solidFill>
                  <a:srgbClr val="5e3935"/>
                </a:solidFill>
                <a:latin typeface="+mj-ea"/>
                <a:ea typeface="+mj-ea"/>
              </a:defRPr>
            </a:lvl1pPr>
            <a:lvl2pPr>
              <a:defRPr>
                <a:solidFill>
                  <a:srgbClr val="5e3935"/>
                </a:solidFill>
              </a:defRPr>
            </a:lvl2pPr>
            <a:lvl3pPr>
              <a:defRPr>
                <a:solidFill>
                  <a:srgbClr val="5e3935"/>
                </a:solidFill>
              </a:defRPr>
            </a:lvl3pPr>
            <a:lvl4pPr>
              <a:defRPr>
                <a:solidFill>
                  <a:srgbClr val="5e3935"/>
                </a:solidFill>
              </a:defRPr>
            </a:lvl4pPr>
            <a:lvl5pPr>
              <a:defRPr>
                <a:solidFill>
                  <a:srgbClr val="5e3935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5541" y="5373159"/>
            <a:ext cx="3086100" cy="365285"/>
          </a:xfrm>
        </p:spPr>
        <p:txBody>
          <a:bodyPr/>
          <a:lstStyle>
            <a:lvl1pPr algn="r">
              <a:defRPr sz="1000">
                <a:latin typeface="Gobold"/>
              </a:defRPr>
            </a:lvl1pPr>
          </a:lstStyle>
          <a:p>
            <a:pPr lvl="0"/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36000" y="5373159"/>
            <a:ext cx="577055" cy="329141"/>
          </a:xfrm>
          <a:noFill/>
          <a:ln w="41275">
            <a:noFill/>
          </a:ln>
          <a:effectLst/>
        </p:spPr>
        <p:txBody>
          <a:bodyPr vert="horz" lIns="0" tIns="45720" rIns="72000" bIns="45720" anchor="ctr">
            <a:noAutofit/>
          </a:bodyPr>
          <a:lstStyle>
            <a:lvl1pPr algn="ctr">
              <a:defRPr lang="ko-KR" altLang="en-US" sz="1600" b="0" smtClean="0">
                <a:ln w="19050">
                  <a:noFill/>
                </a:ln>
                <a:solidFill>
                  <a:srgbClr val="2ab8d0"/>
                </a:solidFill>
                <a:latin typeface="Gobold"/>
                <a:ea typeface="+mj-ea"/>
                <a:cs typeface="+mj-cs"/>
              </a:defRPr>
            </a:lvl1pPr>
          </a:lstStyle>
          <a:p>
            <a:pPr defTabSz="914400">
              <a:spcBef>
                <a:spcPct val="0"/>
              </a:spcBef>
            </a:pPr>
            <a:fld id="{1EB96174-3587-4E82-9584-0B0521D31314}" type="slidenum">
              <a:rPr lang="en-US" altLang="ko-KR"/>
              <a:pPr defTabSz="914400">
                <a:spcBef>
                  <a:spcPct val="0"/>
                </a:spcBef>
              </a:pPr>
              <a:t>‹#›</a:t>
            </a:fld>
            <a:endParaRPr lang="en-US"/>
          </a:p>
        </p:txBody>
      </p:sp>
      <p:sp>
        <p:nvSpPr>
          <p:cNvPr id="8" name="직각 삼각형 7"/>
          <p:cNvSpPr/>
          <p:nvPr userDrawn="1"/>
        </p:nvSpPr>
        <p:spPr>
          <a:xfrm>
            <a:off x="1" y="4988027"/>
            <a:ext cx="1979712" cy="753896"/>
          </a:xfrm>
          <a:prstGeom prst="rtTriangle">
            <a:avLst/>
          </a:prstGeom>
          <a:solidFill>
            <a:srgbClr val="fa9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j-lt"/>
              <a:ea typeface="+mj-ea"/>
              <a:cs typeface="+mj-cs"/>
            </a:endParaRPr>
          </a:p>
        </p:txBody>
      </p:sp>
      <p:sp>
        <p:nvSpPr>
          <p:cNvPr id="9" name="대각선 방향의 모서리가 잘린 사각형 8"/>
          <p:cNvSpPr/>
          <p:nvPr userDrawn="1"/>
        </p:nvSpPr>
        <p:spPr>
          <a:xfrm>
            <a:off x="-1" y="1408908"/>
            <a:ext cx="1475657" cy="432192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d2f5f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j-lt"/>
              <a:ea typeface="+mj-ea"/>
              <a:cs typeface="+mj-cs"/>
            </a:endParaRPr>
          </a:p>
        </p:txBody>
      </p:sp>
      <p:grpSp>
        <p:nvGrpSpPr>
          <p:cNvPr id="10" name="그룹 9"/>
          <p:cNvGrpSpPr/>
          <p:nvPr userDrawn="1"/>
        </p:nvGrpSpPr>
        <p:grpSpPr>
          <a:xfrm rot="0">
            <a:off x="58628" y="4941898"/>
            <a:ext cx="1628920" cy="796546"/>
            <a:chOff x="1475656" y="2328912"/>
            <a:chExt cx="6874308" cy="3361556"/>
          </a:xfrm>
        </p:grpSpPr>
        <p:sp>
          <p:nvSpPr>
            <p:cNvPr id="11" name="이등변 삼각형 10"/>
            <p:cNvSpPr/>
            <p:nvPr/>
          </p:nvSpPr>
          <p:spPr>
            <a:xfrm>
              <a:off x="1475656" y="2328912"/>
              <a:ext cx="5040560" cy="3361556"/>
            </a:xfrm>
            <a:prstGeom prst="triangle">
              <a:avLst>
                <a:gd name="adj" fmla="val 29340"/>
              </a:avLst>
            </a:prstGeom>
            <a:gradFill>
              <a:gsLst>
                <a:gs pos="50000">
                  <a:srgbClr val="2ab8d0"/>
                </a:gs>
                <a:gs pos="50000">
                  <a:srgbClr val="d2f5f9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3762040" y="2774842"/>
              <a:ext cx="4587924" cy="2915626"/>
            </a:xfrm>
            <a:prstGeom prst="triangle">
              <a:avLst>
                <a:gd name="adj" fmla="val 29340"/>
              </a:avLst>
            </a:prstGeom>
            <a:gradFill>
              <a:gsLst>
                <a:gs pos="50000">
                  <a:srgbClr val="2ab8d0"/>
                </a:gs>
                <a:gs pos="50000">
                  <a:srgbClr val="d2f5f9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14" name="포인트가 6개인 별 13"/>
          <p:cNvSpPr/>
          <p:nvPr userDrawn="1"/>
        </p:nvSpPr>
        <p:spPr>
          <a:xfrm>
            <a:off x="587526" y="258945"/>
            <a:ext cx="273050" cy="304018"/>
          </a:xfrm>
          <a:prstGeom prst="star6">
            <a:avLst>
              <a:gd name="adj" fmla="val 31411"/>
              <a:gd name="hf" fmla="val 115470"/>
            </a:avLst>
          </a:prstGeom>
          <a:gradFill>
            <a:gsLst>
              <a:gs pos="50000">
                <a:srgbClr val="d2f5f9"/>
              </a:gs>
              <a:gs pos="50000">
                <a:srgbClr val="2ab8d0"/>
              </a:gs>
            </a:gsLst>
            <a:lin ang="2400000" scaled="0"/>
          </a:gradFill>
          <a:ln w="25400">
            <a:solidFill>
              <a:srgbClr val="d2f5f9"/>
            </a:solidFill>
          </a:ln>
          <a:effectLst>
            <a:outerShdw dist="38100" dir="2700000" algn="tl" rotWithShape="0">
              <a:srgbClr val="f31f0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j-lt"/>
              <a:ea typeface="+mj-ea"/>
              <a:cs typeface="+mj-cs"/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 rot="0">
            <a:off x="655164" y="1893857"/>
            <a:ext cx="143326" cy="2154661"/>
            <a:chOff x="749641" y="2424563"/>
            <a:chExt cx="114548" cy="1722034"/>
          </a:xfrm>
        </p:grpSpPr>
        <p:sp>
          <p:nvSpPr>
            <p:cNvPr id="17" name="타원 16"/>
            <p:cNvSpPr/>
            <p:nvPr/>
          </p:nvSpPr>
          <p:spPr>
            <a:xfrm>
              <a:off x="749641" y="2424563"/>
              <a:ext cx="114548" cy="114548"/>
            </a:xfrm>
            <a:prstGeom prst="ellipse">
              <a:avLst/>
            </a:prstGeom>
            <a:gradFill>
              <a:gsLst>
                <a:gs pos="50000">
                  <a:srgbClr val="d2f5f9"/>
                </a:gs>
                <a:gs pos="50000">
                  <a:srgbClr val="2ab8d0"/>
                </a:gs>
              </a:gsLst>
              <a:lin ang="2400000" scaled="0"/>
            </a:gradFill>
            <a:ln w="15875">
              <a:solidFill>
                <a:srgbClr val="d2f5f9"/>
              </a:solidFill>
            </a:ln>
            <a:effectLst>
              <a:outerShdw dist="12700" dir="2700000" algn="tl" rotWithShape="0">
                <a:srgbClr val="f31f0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schemeClr val="l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49641" y="2960392"/>
              <a:ext cx="114548" cy="114548"/>
            </a:xfrm>
            <a:prstGeom prst="ellipse">
              <a:avLst/>
            </a:prstGeom>
            <a:gradFill>
              <a:gsLst>
                <a:gs pos="50000">
                  <a:srgbClr val="d2f5f9"/>
                </a:gs>
                <a:gs pos="50000">
                  <a:srgbClr val="2ab8d0"/>
                </a:gs>
              </a:gsLst>
              <a:lin ang="2400000" scaled="0"/>
            </a:gradFill>
            <a:ln w="15875">
              <a:solidFill>
                <a:srgbClr val="d2f5f9"/>
              </a:solidFill>
            </a:ln>
            <a:effectLst>
              <a:outerShdw dist="12700" dir="2700000" algn="tl" rotWithShape="0">
                <a:srgbClr val="f31f0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schemeClr val="l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749641" y="4032049"/>
              <a:ext cx="114548" cy="114548"/>
            </a:xfrm>
            <a:prstGeom prst="ellipse">
              <a:avLst/>
            </a:prstGeom>
            <a:gradFill>
              <a:gsLst>
                <a:gs pos="50000">
                  <a:srgbClr val="d2f5f9"/>
                </a:gs>
                <a:gs pos="50000">
                  <a:srgbClr val="2ab8d0"/>
                </a:gs>
              </a:gsLst>
              <a:lin ang="2400000" scaled="0"/>
            </a:gradFill>
            <a:ln w="15875">
              <a:solidFill>
                <a:srgbClr val="d2f5f9"/>
              </a:solidFill>
            </a:ln>
            <a:effectLst>
              <a:outerShdw dist="12700" dir="2700000" algn="tl" rotWithShape="0">
                <a:srgbClr val="f31f0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schemeClr val="l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749641" y="3496221"/>
              <a:ext cx="114548" cy="114548"/>
            </a:xfrm>
            <a:prstGeom prst="ellipse">
              <a:avLst/>
            </a:prstGeom>
            <a:gradFill>
              <a:gsLst>
                <a:gs pos="50000">
                  <a:srgbClr val="d2f5f9"/>
                </a:gs>
                <a:gs pos="50000">
                  <a:srgbClr val="2ab8d0"/>
                </a:gs>
              </a:gsLst>
              <a:lin ang="2400000" scaled="0"/>
            </a:gradFill>
            <a:ln w="15875">
              <a:solidFill>
                <a:srgbClr val="d2f5f9"/>
              </a:solidFill>
            </a:ln>
            <a:effectLst>
              <a:outerShdw dist="12700" dir="2700000" algn="tl" rotWithShape="0">
                <a:srgbClr val="f31f0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schemeClr val="lt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27" name="제목 3"/>
          <p:cNvSpPr txBox="1"/>
          <p:nvPr userDrawn="1"/>
        </p:nvSpPr>
        <p:spPr>
          <a:xfrm>
            <a:off x="1741348" y="812993"/>
            <a:ext cx="6789194" cy="348150"/>
          </a:xfrm>
          <a:prstGeom prst="snip2SameRect">
            <a:avLst>
              <a:gd name="adj1" fmla="val 16667"/>
              <a:gd name="adj2" fmla="val 15761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noFill/>
          </a:ln>
          <a:effectLst/>
        </p:spPr>
        <p:txBody>
          <a:bodyPr vert="horz" wrap="square" lIns="144000" tIns="45720" rIns="144000" bIns="4572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000" kern="1200" dirty="0">
                <a:ln w="19050">
                  <a:noFill/>
                </a:ln>
                <a:solidFill>
                  <a:srgbClr val="5e3935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endParaRPr lang="ko-KR" altLang="en-US" sz="18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배지 27"/>
          <p:cNvSpPr/>
          <p:nvPr userDrawn="1"/>
        </p:nvSpPr>
        <p:spPr>
          <a:xfrm>
            <a:off x="1840176" y="921266"/>
            <a:ext cx="128784" cy="125728"/>
          </a:xfrm>
          <a:prstGeom prst="plaque">
            <a:avLst>
              <a:gd name="adj" fmla="val 27411"/>
            </a:avLst>
          </a:prstGeom>
          <a:gradFill>
            <a:gsLst>
              <a:gs pos="50000">
                <a:schemeClr val="bg1">
                  <a:lumMod val="75000"/>
                </a:schemeClr>
              </a:gs>
              <a:gs pos="51000">
                <a:schemeClr val="tx1">
                  <a:lumMod val="65000"/>
                  <a:lumOff val="35000"/>
                </a:schemeClr>
              </a:gs>
            </a:gsLst>
            <a:lin ang="2400000" scaled="0"/>
          </a:gra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" dir="2700000" algn="tl" rotWithShape="0">
              <a:srgbClr val="f31f0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ko-KR" altLang="en-US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Pr shadeToTitle="0">
        <a:solidFill>
          <a:schemeClr val="bg1">
            <a:lumMod val="8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1EB96174-3587-4E82-9584-0B0521D31314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2"/>
    <p:sldLayoutId id="2147483685" r:id="rId3"/>
    <p:sldLayoutId id="2147483686" r:id="rId4"/>
    <p:sldLayoutId id="2147483687" r:id="rId5"/>
  </p:sldLayoutIdLst>
  <p:hf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 rot="0">
            <a:off x="1562100" y="2209800"/>
            <a:ext cx="6019800" cy="1336082"/>
            <a:chOff x="1562100" y="2148480"/>
            <a:chExt cx="6019800" cy="1336082"/>
          </a:xfrm>
        </p:grpSpPr>
        <p:sp>
          <p:nvSpPr>
            <p:cNvPr id="4" name="제목 1"/>
            <p:cNvSpPr txBox="1"/>
            <p:nvPr/>
          </p:nvSpPr>
          <p:spPr>
            <a:xfrm>
              <a:off x="1562100" y="2148480"/>
              <a:ext cx="6019800" cy="835062"/>
            </a:xfrm>
            <a:prstGeom prst="snip2SameRect">
              <a:avLst>
                <a:gd name="adj1" fmla="val 19740"/>
                <a:gd name="adj2" fmla="val 16390"/>
              </a:avLst>
            </a:prstGeom>
            <a:noFill/>
            <a:ln w="57150">
              <a:solidFill>
                <a:srgbClr val="d2f5f9"/>
              </a:solidFill>
            </a:ln>
            <a:effectLst>
              <a:outerShdw dist="38100" dir="2100000" algn="tl" rotWithShape="0">
                <a:srgbClr val="f31f0e"/>
              </a:outerShdw>
            </a:effectLst>
          </p:spPr>
          <p:txBody>
            <a:bodyPr vert="horz" lIns="288000" tIns="45720" rIns="288000" bIns="4572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>
                <a:lnSpc>
                  <a:spcPct val="100000"/>
                </a:lnSpc>
              </a:pPr>
              <a:r>
                <a:rPr lang="en-US" altLang="ko-KR" sz="4000" b="1">
                  <a:solidFill>
                    <a:srgbClr val="d2f5f9"/>
                  </a:solidFill>
                  <a:latin typeface="+mj-lt"/>
                  <a:ea typeface="+mj-ea"/>
                  <a:cs typeface="+mj-cs"/>
                </a:rPr>
                <a:t>[</a:t>
              </a:r>
              <a:r>
                <a:rPr lang="ko-KR" altLang="en-US" sz="4000" b="1">
                  <a:solidFill>
                    <a:srgbClr val="d2f5f9"/>
                  </a:solidFill>
                  <a:latin typeface="+mj-lt"/>
                  <a:ea typeface="+mj-ea"/>
                  <a:cs typeface="+mj-cs"/>
                </a:rPr>
                <a:t>대화로]</a:t>
              </a:r>
              <a:r>
                <a:rPr lang="en-US" altLang="ko-KR" sz="4000" b="1">
                  <a:solidFill>
                    <a:srgbClr val="d2f5f9"/>
                  </a:solidFill>
                  <a:latin typeface="+mj-lt"/>
                  <a:ea typeface="+mj-ea"/>
                  <a:cs typeface="+mj-cs"/>
                </a:rPr>
                <a:t>Chat</a:t>
              </a:r>
              <a:r>
                <a:rPr lang="ko-KR" altLang="en-US" sz="4000" b="1">
                  <a:solidFill>
                    <a:srgbClr val="d2f5f9"/>
                  </a:solidFill>
                  <a:latin typeface="+mj-lt"/>
                  <a:ea typeface="+mj-ea"/>
                  <a:cs typeface="+mj-cs"/>
                </a:rPr>
                <a:t> </a:t>
              </a:r>
              <a:endParaRPr lang="ko-KR" altLang="en-US" sz="4000" b="1">
                <a:solidFill>
                  <a:srgbClr val="d2f5f9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5" name="양쪽 모서리가 잘린 사각형 24"/>
            <p:cNvSpPr/>
            <p:nvPr/>
          </p:nvSpPr>
          <p:spPr>
            <a:xfrm>
              <a:off x="3097780" y="3162021"/>
              <a:ext cx="4484119" cy="322540"/>
            </a:xfrm>
            <a:prstGeom prst="snip2SameRect">
              <a:avLst>
                <a:gd name="adj1" fmla="val 16667"/>
                <a:gd name="adj2" fmla="val 12653"/>
              </a:avLst>
            </a:prstGeom>
            <a:solidFill>
              <a:srgbClr val="5e3935"/>
            </a:solidFill>
            <a:ln w="38100">
              <a:noFill/>
            </a:ln>
            <a:effectLst>
              <a:outerShdw dist="38100" dir="2700000" algn="tl" rotWithShape="0">
                <a:srgbClr val="f31f0e"/>
              </a:outerShdw>
            </a:effectLst>
          </p:spPr>
          <p:txBody>
            <a:bodyPr wrap="square" lIns="179999" rIns="179999" anchor="ctr">
              <a:spAutoFit/>
            </a:bodyPr>
            <a:lstStyle/>
            <a:p>
              <a:pPr algn="dist"/>
              <a:r>
                <a:rPr lang="en-US" altLang="ko-KR" sz="1200">
                  <a:solidFill>
                    <a:srgbClr val="d2f5f9"/>
                  </a:solidFill>
                  <a:latin typeface="+mj-lt"/>
                  <a:ea typeface="+mj-ea"/>
                  <a:cs typeface="+mj-cs"/>
                </a:rPr>
                <a:t>(c)2016. By 나영채 All Rights Reserved.</a:t>
              </a:r>
              <a:endParaRPr lang="en-US" altLang="ko-KR" sz="1200">
                <a:solidFill>
                  <a:srgbClr val="d2f5f9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13" name="배지 12"/>
          <p:cNvSpPr/>
          <p:nvPr/>
        </p:nvSpPr>
        <p:spPr>
          <a:xfrm>
            <a:off x="3607875" y="1498404"/>
            <a:ext cx="1928243" cy="339796"/>
          </a:xfrm>
          <a:prstGeom prst="plaque">
            <a:avLst>
              <a:gd name="adj" fmla="val 14022"/>
            </a:avLst>
          </a:prstGeom>
          <a:solidFill>
            <a:srgbClr val="d2f5f9"/>
          </a:solidFill>
          <a:ln w="38100">
            <a:noFill/>
          </a:ln>
          <a:effectLst>
            <a:outerShdw dist="38100" dir="2700000" algn="tl" rotWithShape="0">
              <a:srgbClr val="f31f0e"/>
            </a:outerShdw>
          </a:effectLst>
        </p:spPr>
        <p:txBody>
          <a:bodyPr wrap="square" anchor="ctr">
            <a:spAutoFit/>
          </a:bodyPr>
          <a:lstStyle/>
          <a:p>
            <a:pPr algn="dist"/>
            <a:r>
              <a:rPr lang="en-US" altLang="ko-KR" sz="1200">
                <a:solidFill>
                  <a:srgbClr val="5e3935"/>
                </a:solidFill>
                <a:latin typeface="+mj-lt"/>
                <a:ea typeface="+mj-ea"/>
                <a:cs typeface="+mj-cs"/>
              </a:rPr>
              <a:t>luna20617@gmail.com</a:t>
            </a:r>
            <a:endParaRPr lang="en-US" altLang="ko-KR" sz="1200">
              <a:solidFill>
                <a:srgbClr val="5e3935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73000">
              <a:schemeClr val="tx1">
                <a:lumMod val="65000"/>
                <a:lumOff val="35000"/>
              </a:schemeClr>
            </a:gs>
            <a:gs pos="0">
              <a:srgbClr val="262626"/>
            </a:gs>
          </a:gsLst>
          <a:path path="circle">
            <a:fillToRect l="100000" t="100000"/>
          </a:path>
          <a:tileRect r="-100000" b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>
          <a:xfrm>
            <a:off x="3299445" y="569659"/>
            <a:ext cx="2558430" cy="773366"/>
          </a:xfrm>
          <a:prstGeom prst="plaque">
            <a:avLst>
              <a:gd name="adj" fmla="val 14698"/>
            </a:avLst>
          </a:prstGeom>
          <a:ln w="50800">
            <a:solidFill>
              <a:srgbClr val="d2f5f9"/>
            </a:solidFill>
            <a:bevel/>
          </a:ln>
          <a:effectLst>
            <a:outerShdw dist="25400" dir="2100000" algn="tl" rotWithShape="0">
              <a:srgbClr val="f31f0e"/>
            </a:outerShdw>
          </a:effectLst>
        </p:spPr>
        <p:txBody>
          <a:bodyPr/>
          <a:lstStyle/>
          <a:p>
            <a:pPr algn="dist"/>
            <a:r>
              <a:rPr xmlns:mc="http://schemas.openxmlformats.org/markup-compatibility/2006" xmlns:hp="http://schemas.haansoft.com/office/presentation/8.0" lang="en-US" altLang="ko-KR" sz="2400" b="0" mc:Ignorable="hp" hp:hslEmbossed="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INDEX</a:t>
            </a:r>
            <a:endParaRPr xmlns:mc="http://schemas.openxmlformats.org/markup-compatibility/2006" xmlns:hp="http://schemas.haansoft.com/office/presentation/8.0" lang="ko-KR" altLang="en-US" sz="2400" b="0" mc:Ignorable="hp" hp:hslEmbossed="0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포인트가 6개인 별 3"/>
          <p:cNvSpPr/>
          <p:nvPr/>
        </p:nvSpPr>
        <p:spPr>
          <a:xfrm>
            <a:off x="4442653" y="390650"/>
            <a:ext cx="258693" cy="288032"/>
          </a:xfrm>
          <a:prstGeom prst="star6">
            <a:avLst>
              <a:gd name="adj" fmla="val 31411"/>
              <a:gd name="hf" fmla="val 115470"/>
            </a:avLst>
          </a:prstGeom>
          <a:gradFill>
            <a:gsLst>
              <a:gs pos="50000">
                <a:srgbClr val="d2f5f9"/>
              </a:gs>
              <a:gs pos="50000">
                <a:srgbClr val="2ab8d0"/>
              </a:gs>
            </a:gsLst>
            <a:lin ang="2400000" scaled="0"/>
          </a:gradFill>
          <a:ln w="25400">
            <a:solidFill>
              <a:srgbClr val="d2f5f9"/>
            </a:solidFill>
          </a:ln>
          <a:effectLst>
            <a:outerShdw dist="38100" dir="2700000" algn="tl" rotWithShape="0">
              <a:srgbClr val="f31f0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j-lt"/>
              <a:ea typeface="+mj-ea"/>
              <a:cs typeface="+mj-cs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929351" y="2241016"/>
            <a:ext cx="184684" cy="184684"/>
          </a:xfrm>
          <a:prstGeom prst="ellipse">
            <a:avLst/>
          </a:prstGeom>
          <a:gradFill>
            <a:gsLst>
              <a:gs pos="50000">
                <a:srgbClr val="d2f5f9"/>
              </a:gs>
              <a:gs pos="50000">
                <a:srgbClr val="2ab8d0"/>
              </a:gs>
            </a:gsLst>
            <a:lin ang="2400000" scaled="0"/>
          </a:gradFill>
          <a:ln w="25400">
            <a:solidFill>
              <a:srgbClr val="d2f5f9"/>
            </a:solidFill>
          </a:ln>
          <a:effectLst>
            <a:outerShdw dist="38100" dir="2700000" algn="tl" rotWithShape="0">
              <a:srgbClr val="f31f0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l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547" y="3371316"/>
            <a:ext cx="184684" cy="184684"/>
          </a:xfrm>
          <a:prstGeom prst="ellipse">
            <a:avLst/>
          </a:prstGeom>
          <a:gradFill>
            <a:gsLst>
              <a:gs pos="50000">
                <a:srgbClr val="d2f5f9"/>
              </a:gs>
              <a:gs pos="50000">
                <a:srgbClr val="2ab8d0"/>
              </a:gs>
            </a:gsLst>
            <a:lin ang="6600000" scaled="0"/>
          </a:gradFill>
          <a:ln w="25400">
            <a:solidFill>
              <a:srgbClr val="d2f5f9"/>
            </a:solidFill>
          </a:ln>
          <a:effectLst>
            <a:outerShdw dist="38100" dir="2700000" algn="tl" rotWithShape="0">
              <a:srgbClr val="f31f0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l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986135" y="2241016"/>
            <a:ext cx="184684" cy="184684"/>
          </a:xfrm>
          <a:prstGeom prst="ellipse">
            <a:avLst/>
          </a:prstGeom>
          <a:gradFill>
            <a:gsLst>
              <a:gs pos="50000">
                <a:srgbClr val="d2f5f9"/>
              </a:gs>
              <a:gs pos="50000">
                <a:srgbClr val="2ab8d0"/>
              </a:gs>
            </a:gsLst>
            <a:lin ang="8400000" scaled="0"/>
          </a:gradFill>
          <a:ln w="25400">
            <a:solidFill>
              <a:srgbClr val="d2f5f9"/>
            </a:solidFill>
          </a:ln>
          <a:effectLst>
            <a:outerShdw dist="38100" dir="2700000" algn="tl" rotWithShape="0">
              <a:srgbClr val="f31f0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l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221939" y="3447516"/>
            <a:ext cx="184684" cy="184684"/>
          </a:xfrm>
          <a:prstGeom prst="ellipse">
            <a:avLst/>
          </a:prstGeom>
          <a:gradFill>
            <a:gsLst>
              <a:gs pos="50000">
                <a:srgbClr val="d2f5f9"/>
              </a:gs>
              <a:gs pos="50000">
                <a:srgbClr val="2ab8d0"/>
              </a:gs>
            </a:gsLst>
            <a:lin ang="12000000" scaled="0"/>
          </a:gradFill>
          <a:ln w="25400">
            <a:solidFill>
              <a:srgbClr val="d2f5f9"/>
            </a:solidFill>
          </a:ln>
          <a:effectLst>
            <a:outerShdw dist="38100" dir="2700000" algn="tl" rotWithShape="0">
              <a:srgbClr val="f31f0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l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457743" y="2241016"/>
            <a:ext cx="184684" cy="184684"/>
          </a:xfrm>
          <a:prstGeom prst="ellipse">
            <a:avLst/>
          </a:prstGeom>
          <a:gradFill>
            <a:gsLst>
              <a:gs pos="50000">
                <a:srgbClr val="d2f5f9"/>
              </a:gs>
              <a:gs pos="50000">
                <a:srgbClr val="2ab8d0"/>
              </a:gs>
            </a:gsLst>
            <a:lin ang="15000000" scaled="0"/>
          </a:gradFill>
          <a:ln w="25400">
            <a:solidFill>
              <a:srgbClr val="d2f5f9"/>
            </a:solidFill>
          </a:ln>
          <a:effectLst>
            <a:outerShdw dist="38100" dir="2700000" algn="tl" rotWithShape="0">
              <a:srgbClr val="f31f0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chemeClr val="l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67476" y="2593289"/>
            <a:ext cx="1013673" cy="338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ko-KR" altLang="en-US" sz="1600">
                <a:solidFill>
                  <a:srgbClr val="d2f5f9"/>
                </a:solidFill>
                <a:cs typeface="+mj-cs"/>
              </a:rPr>
              <a:t>개요</a:t>
            </a:r>
            <a:endParaRPr lang="ko-KR" altLang="en-US" sz="1600">
              <a:solidFill>
                <a:srgbClr val="d2f5f9"/>
              </a:solidFill>
              <a:cs typeface="+mj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307627" y="2593289"/>
            <a:ext cx="1013673" cy="338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ko-KR" altLang="en-US" sz="1600">
                <a:solidFill>
                  <a:srgbClr val="d2f5f9"/>
                </a:solidFill>
                <a:cs typeface="+mj-cs"/>
              </a:rPr>
              <a:t>기획과정</a:t>
            </a:r>
            <a:endParaRPr lang="ko-KR" altLang="en-US" sz="1600">
              <a:solidFill>
                <a:srgbClr val="d2f5f9"/>
              </a:solidFill>
              <a:cs typeface="+mj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71823" y="2593289"/>
            <a:ext cx="1013673" cy="57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ko-KR" altLang="en-US" sz="1600">
                <a:solidFill>
                  <a:srgbClr val="d2f5f9"/>
                </a:solidFill>
                <a:cs typeface="+mj-cs"/>
              </a:rPr>
              <a:t>프로그램</a:t>
            </a:r>
            <a:endParaRPr lang="ko-KR" altLang="en-US" sz="1600">
              <a:solidFill>
                <a:srgbClr val="d2f5f9"/>
              </a:solidFill>
              <a:cs typeface="+mj-cs"/>
            </a:endParaRPr>
          </a:p>
          <a:p>
            <a:pPr algn="dist"/>
            <a:r>
              <a:rPr lang="ko-KR" altLang="en-US" sz="1600">
                <a:solidFill>
                  <a:srgbClr val="d2f5f9"/>
                </a:solidFill>
                <a:cs typeface="+mj-cs"/>
              </a:rPr>
              <a:t>구조</a:t>
            </a:r>
            <a:endParaRPr lang="ko-KR" altLang="en-US" sz="1600">
              <a:solidFill>
                <a:srgbClr val="d2f5f9"/>
              </a:solidFill>
              <a:cs typeface="+mj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836019" y="2593289"/>
            <a:ext cx="1013673" cy="338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ko-KR" altLang="en-US" sz="1600">
                <a:solidFill>
                  <a:srgbClr val="d2f5f9"/>
                </a:solidFill>
                <a:cs typeface="+mj-cs"/>
              </a:rPr>
              <a:t>코드구현</a:t>
            </a:r>
            <a:endParaRPr lang="ko-KR" altLang="en-US" sz="1600">
              <a:solidFill>
                <a:srgbClr val="d2f5f9"/>
              </a:solidFill>
              <a:cs typeface="+mj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07805" y="2593289"/>
            <a:ext cx="1013673" cy="57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ko-KR" altLang="en-US" sz="1600">
                <a:solidFill>
                  <a:srgbClr val="d2f5f9"/>
                </a:solidFill>
                <a:cs typeface="+mj-cs"/>
              </a:rPr>
              <a:t>만든</a:t>
            </a:r>
            <a:endParaRPr lang="ko-KR" altLang="en-US" sz="1600">
              <a:solidFill>
                <a:srgbClr val="d2f5f9"/>
              </a:solidFill>
              <a:cs typeface="+mj-cs"/>
            </a:endParaRPr>
          </a:p>
          <a:p>
            <a:pPr algn="dist"/>
            <a:r>
              <a:rPr lang="ko-KR" altLang="en-US" sz="1600">
                <a:solidFill>
                  <a:srgbClr val="d2f5f9"/>
                </a:solidFill>
                <a:cs typeface="+mj-cs"/>
              </a:rPr>
              <a:t>이야기</a:t>
            </a:r>
            <a:endParaRPr lang="ko-KR" altLang="en-US" sz="1600">
              <a:solidFill>
                <a:srgbClr val="d2f5f9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93000">
              <a:schemeClr val="bg1">
                <a:lumMod val="95000"/>
              </a:schemeClr>
            </a:gs>
            <a:gs pos="93000">
              <a:srgbClr val="2ab8d0"/>
            </a:gs>
          </a:gsLst>
          <a:lin ang="6000000" scaled="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spcBef>
                <a:spcPct val="0"/>
              </a:spcBef>
            </a:pPr>
            <a:fld id="{1EB96174-3587-4E82-9584-0B0521D31314}" type="slidenum">
              <a:rPr lang="en-US" altLang="ko-KR"/>
              <a:pPr defTabSz="914400">
                <a:spcBef>
                  <a:spcPct val="0"/>
                </a:spcBef>
              </a:pPr>
              <a:t>3</a:t>
            </a:fld>
            <a:endParaRPr lang="en-US" altLang="ko-KR"/>
          </a:p>
        </p:txBody>
      </p:sp>
      <p:sp>
        <p:nvSpPr>
          <p:cNvPr id="20" name="직사각형 19"/>
          <p:cNvSpPr/>
          <p:nvPr/>
        </p:nvSpPr>
        <p:spPr>
          <a:xfrm>
            <a:off x="245743" y="2106310"/>
            <a:ext cx="1011558" cy="263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cs typeface="+mj-cs"/>
              </a:rPr>
              <a:t>SUMMARY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cs typeface="+mj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5743" y="2783833"/>
            <a:ext cx="1011558" cy="278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cs typeface="+mj-cs"/>
              </a:rPr>
              <a:t>PLANNING</a:t>
            </a:r>
            <a:endParaRPr lang="en-US" altLang="ko-KR" sz="1200">
              <a:solidFill>
                <a:schemeClr val="bg1">
                  <a:lumMod val="65000"/>
                </a:schemeClr>
              </a:solidFill>
              <a:cs typeface="+mj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5743" y="3462597"/>
            <a:ext cx="1011558" cy="269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cs typeface="+mj-cs"/>
              </a:rPr>
              <a:t>STRUCT</a:t>
            </a:r>
            <a:endParaRPr lang="en-US" altLang="ko-KR" sz="1200">
              <a:solidFill>
                <a:schemeClr val="bg1">
                  <a:lumMod val="65000"/>
                </a:schemeClr>
              </a:solidFill>
              <a:cs typeface="+mj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5743" y="4141360"/>
            <a:ext cx="1011558" cy="266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cs typeface="+mj-cs"/>
              </a:rPr>
              <a:t>CODE</a:t>
            </a:r>
            <a:endParaRPr lang="en-US" altLang="ko-KR" sz="1200">
              <a:solidFill>
                <a:schemeClr val="bg1">
                  <a:lumMod val="65000"/>
                </a:schemeClr>
              </a:solidFill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11350" y="809139"/>
            <a:ext cx="5896429" cy="338554"/>
          </a:xfrm>
          <a:prstGeom prst="rect">
            <a:avLst/>
          </a:prstGeom>
          <a:noFill/>
          <a:effectLst>
            <a:outerShdw dist="12700" dir="2700000" algn="tl" rotWithShape="0">
              <a:schemeClr val="bg1">
                <a:lumMod val="85000"/>
                <a:alpha val="15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lvl="0"/>
            <a:r>
              <a:rPr lang="en-US" altLang="ko-KR" sz="16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j-cs"/>
              </a:rPr>
              <a:t>DB </a:t>
            </a:r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j-cs"/>
              </a:rPr>
              <a:t>와</a:t>
            </a:r>
            <a:r>
              <a:rPr lang="en-US" altLang="ko-KR" sz="16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j-cs"/>
              </a:rPr>
              <a:t> Form </a:t>
            </a:r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j-cs"/>
              </a:rPr>
              <a:t>그리고 </a:t>
            </a:r>
            <a:r>
              <a:rPr lang="en-US" altLang="ko-KR" sz="16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j-cs"/>
              </a:rPr>
              <a:t>C</a:t>
            </a:r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j-cs"/>
              </a:rPr>
              <a:t>ommunication</a:t>
            </a:r>
            <a:endParaRPr lang="ko-KR" altLang="en-US" sz="1600">
              <a:solidFill>
                <a:schemeClr val="bg1">
                  <a:lumMod val="95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3" name="양쪽 모서리가 잘린 사각형 3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/>
            <a:r>
              <a:rPr lang="ko-KR" altLang="en-US"/>
              <a:t>개요</a:t>
            </a:r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78073" y="1592795"/>
            <a:ext cx="5706294" cy="3024336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040400" y="2960948"/>
            <a:ext cx="4051880" cy="944053"/>
          </a:xfrm>
        </p:spPr>
        <p:txBody>
          <a:bodyPr anchor="ctr">
            <a:normAutofit lnSpcReduction="0"/>
          </a:bodyPr>
          <a:lstStyle/>
          <a:p>
            <a:pPr algn="ctr">
              <a:buNone/>
            </a:pPr>
            <a:r>
              <a:rPr lang="ko-KR" altLang="en-US">
                <a:latin typeface="+mj-lt"/>
                <a:ea typeface="+mj-ea"/>
                <a:cs typeface="+mj-cs"/>
              </a:rPr>
              <a:t>대화합니다.</a:t>
            </a:r>
            <a:endParaRPr lang="ko-KR" altLang="en-US">
              <a:latin typeface="+mj-lt"/>
              <a:ea typeface="+mj-ea"/>
              <a:cs typeface="+mj-cs"/>
            </a:endParaRPr>
          </a:p>
        </p:txBody>
      </p:sp>
      <p:sp>
        <p:nvSpPr>
          <p:cNvPr id="35" name="직사각형 34"/>
          <p:cNvSpPr txBox="1"/>
          <p:nvPr/>
        </p:nvSpPr>
        <p:spPr>
          <a:xfrm>
            <a:off x="3491880" y="1736812"/>
            <a:ext cx="936104" cy="299633"/>
          </a:xfrm>
          <a:prstGeom prst="rect">
            <a:avLst/>
          </a:prstGeom>
        </p:spPr>
        <p:txBody>
          <a:bodyPr wrap="square">
            <a:spAutoFit/>
          </a:bodyPr>
          <a:p>
            <a:pPr/>
            <a:endParaRPr lang="ko-KR" altLang="en-US">
              <a:latin typeface="+mj-lt"/>
              <a:ea typeface="+mj-ea"/>
              <a:cs typeface="+mj-cs"/>
            </a:endParaRPr>
          </a:p>
        </p:txBody>
      </p:sp>
      <p:sp>
        <p:nvSpPr>
          <p:cNvPr id="36" name="직사각형 35"/>
          <p:cNvSpPr txBox="1"/>
          <p:nvPr/>
        </p:nvSpPr>
        <p:spPr>
          <a:xfrm>
            <a:off x="3527884" y="2168860"/>
            <a:ext cx="432048" cy="298492"/>
          </a:xfrm>
          <a:prstGeom prst="rect">
            <a:avLst/>
          </a:prstGeom>
        </p:spPr>
        <p:txBody>
          <a:bodyPr wrap="square">
            <a:spAutoFit/>
          </a:bodyPr>
          <a:p>
            <a:pPr marL="171450" indent="-171450" algn="ctr" defTabSz="685800" eaLnBrk="1" latinLnBrk="1" hangingPunct="1">
              <a:lnSpc>
                <a:spcPct val="90000"/>
              </a:lnSpc>
              <a:spcBef>
                <a:spcPct val="7000"/>
              </a:spcBef>
              <a:buFont typeface="Arial"/>
              <a:buNone/>
            </a:pPr>
            <a:r>
              <a:rPr xmlns:mc="http://schemas.openxmlformats.org/markup-compatibility/2006" xmlns:hp="http://schemas.haansoft.com/office/presentation/8.0" lang="ko-KR" altLang="en-US" sz="1400" b="0" i="0" spc="5" mc:Ignorable="hp" hp:hslEmbossed="0">
                <a:solidFill>
                  <a:srgbClr val="5e3935"/>
                </a:solidFill>
              </a:rPr>
              <a:t>하!</a:t>
            </a:r>
            <a:endParaRPr xmlns:mc="http://schemas.openxmlformats.org/markup-compatibility/2006" xmlns:hp="http://schemas.haansoft.com/office/presentation/8.0" lang="ko-KR" altLang="en-US" sz="1400" b="0" i="0" spc="5" mc:Ignorable="hp" hp:hslEmbossed="0">
              <a:solidFill>
                <a:srgbClr val="5e3935"/>
              </a:solidFill>
            </a:endParaRPr>
          </a:p>
        </p:txBody>
      </p:sp>
      <p:sp>
        <p:nvSpPr>
          <p:cNvPr id="37" name="직사각형 36"/>
          <p:cNvSpPr txBox="1"/>
          <p:nvPr/>
        </p:nvSpPr>
        <p:spPr>
          <a:xfrm>
            <a:off x="6228184" y="2168860"/>
            <a:ext cx="432048" cy="298492"/>
          </a:xfrm>
          <a:prstGeom prst="rect">
            <a:avLst/>
          </a:prstGeom>
        </p:spPr>
        <p:txBody>
          <a:bodyPr wrap="square">
            <a:spAutoFit/>
          </a:bodyPr>
          <a:p>
            <a:pPr marL="171450" indent="-171450" algn="ctr" defTabSz="685800" eaLnBrk="1" latinLnBrk="1" hangingPunct="1">
              <a:lnSpc>
                <a:spcPct val="90000"/>
              </a:lnSpc>
              <a:spcBef>
                <a:spcPct val="7000"/>
              </a:spcBef>
              <a:buFont typeface="Arial"/>
              <a:buNone/>
            </a:pPr>
            <a:r>
              <a:rPr xmlns:mc="http://schemas.openxmlformats.org/markup-compatibility/2006" xmlns:hp="http://schemas.haansoft.com/office/presentation/8.0" lang="ko-KR" altLang="en-US" sz="1400" b="0" i="0" spc="5" mc:Ignorable="hp" hp:hslEmbossed="0">
                <a:solidFill>
                  <a:srgbClr val="5e3935"/>
                </a:solidFill>
                <a:latin typeface="+mj-lt"/>
                <a:ea typeface="+mj-ea"/>
                <a:cs typeface="+mj-cs"/>
              </a:rPr>
              <a:t>!!!</a:t>
            </a:r>
            <a:endParaRPr xmlns:mc="http://schemas.openxmlformats.org/markup-compatibility/2006" xmlns:hp="http://schemas.haansoft.com/office/presentation/8.0" lang="ko-KR" altLang="en-US" sz="1400" b="0" i="0" spc="5" mc:Ignorable="hp" hp:hslEmbossed="0">
              <a:solidFill>
                <a:srgbClr val="5e3935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93000">
              <a:schemeClr val="bg1">
                <a:lumMod val="95000"/>
              </a:schemeClr>
            </a:gs>
            <a:gs pos="93000">
              <a:srgbClr val="2ab8d0"/>
            </a:gs>
          </a:gsLst>
          <a:lin ang="6000000" scaled="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747167" y="3020992"/>
            <a:ext cx="4145313" cy="2352224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ct val="49000"/>
              </a:spcBef>
              <a:buNone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자바 디자인의 흠임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javax.swing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의 디자인 재구성.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ct val="49000"/>
              </a:spcBef>
              <a:buNone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gui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는 가독성 있고 직관적이게 디자인 할것.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ct val="49000"/>
              </a:spcBef>
              <a:buNone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양방향 통신 구현을 위한 서버와 클라이언트.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ct val="49000"/>
              </a:spcBef>
              <a:buNone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서버나 클라이언트는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gui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socket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back-end)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로 구성할것.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ct val="49000"/>
              </a:spcBef>
              <a:buNone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가입 시스템을 만들것.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(db)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ct val="49000"/>
              </a:spcBef>
              <a:buNone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가입에 이메일 인증을 넣을것.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ct val="49000"/>
              </a:spcBef>
              <a:buNone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여러 오류에 관련한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exception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을 경고창으로 보여줄것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ct val="49000"/>
              </a:spcBef>
              <a:buNone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기능수정과 추가가 쉽게 보기 좋은 코드와 재사용성 높은 코드를 짤것.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ct val="49000"/>
              </a:spcBef>
              <a:buNone/>
            </a:pP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68709" y="809139"/>
            <a:ext cx="4986411" cy="338554"/>
          </a:xfrm>
          <a:prstGeom prst="rect">
            <a:avLst/>
          </a:prstGeom>
          <a:noFill/>
          <a:effectLst>
            <a:outerShdw dist="12700" dir="2700000" algn="tl" rotWithShape="0">
              <a:schemeClr val="bg1">
                <a:lumMod val="85000"/>
                <a:alpha val="15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lvl="0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j-cs"/>
              </a:rPr>
              <a:t>아름답게, 편리하게, 쉽게</a:t>
            </a:r>
            <a:endParaRPr lang="ko-KR" altLang="en-US" sz="1600">
              <a:solidFill>
                <a:schemeClr val="bg1">
                  <a:lumMod val="95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spcBef>
                <a:spcPct val="0"/>
              </a:spcBef>
            </a:pPr>
            <a:fld id="{1EB96174-3587-4E82-9584-0B0521D31314}" type="slidenum">
              <a:rPr lang="en-US" altLang="ko-KR"/>
              <a:pPr defTabSz="914400">
                <a:spcBef>
                  <a:spcPct val="0"/>
                </a:spcBef>
              </a:pPr>
              <a:t>4</a:t>
            </a:fld>
            <a:endParaRPr lang="en-US" altLang="ko-KR"/>
          </a:p>
        </p:txBody>
      </p:sp>
      <p:pic>
        <p:nvPicPr>
          <p:cNvPr id="1026" name="Picture 2" descr="Free image: Girl from Behind with Fantasy Sky"/>
          <p:cNvPicPr>
            <a:picLocks noChangeAspect="1" noChangeArrowheads="1"/>
          </p:cNvPicPr>
          <p:nvPr/>
        </p:nvPicPr>
        <p:blipFill rotWithShape="1">
          <a:blip r:embed="rId2"/>
          <a:srcRect l="25050" r="25050"/>
          <a:stretch>
            <a:fillRect/>
          </a:stretch>
        </p:blipFill>
        <p:spPr>
          <a:xfrm>
            <a:off x="1879305" y="1459557"/>
            <a:ext cx="2669544" cy="356719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dist="63500" dir="2700000" algn="tl" rotWithShape="0">
              <a:srgbClr val="2ab8d0"/>
            </a:outerShdw>
          </a:effectLst>
        </p:spPr>
      </p:pic>
      <p:sp>
        <p:nvSpPr>
          <p:cNvPr id="15" name="배지 14"/>
          <p:cNvSpPr/>
          <p:nvPr/>
        </p:nvSpPr>
        <p:spPr>
          <a:xfrm>
            <a:off x="4738722" y="2605600"/>
            <a:ext cx="1486052" cy="274859"/>
          </a:xfrm>
          <a:prstGeom prst="plaque">
            <a:avLst>
              <a:gd name="adj" fmla="val 7980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>
            <a:outerShdw dist="38100" dir="2700000" algn="tl" rotWithShape="0">
              <a:srgbClr val="2ab8d0"/>
            </a:outerShdw>
          </a:effectLst>
        </p:spPr>
        <p:txBody>
          <a:bodyPr wrap="square" anchor="ctr">
            <a:spAutoFit/>
          </a:bodyPr>
          <a:lstStyle/>
          <a:p>
            <a:pPr algn="dist"/>
            <a:r>
              <a:rPr lang="ko-KR" altLang="en-US" sz="1000">
                <a:solidFill>
                  <a:srgbClr val="d2f5f9"/>
                </a:solidFill>
                <a:latin typeface="+mj-lt"/>
                <a:ea typeface="+mj-ea"/>
                <a:cs typeface="+mj-cs"/>
              </a:rPr>
              <a:t>초기 기획은 이렇게..</a:t>
            </a:r>
            <a:endParaRPr lang="ko-KR" altLang="en-US" sz="1000">
              <a:solidFill>
                <a:srgbClr val="d2f5f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1" name="직사각형 19"/>
          <p:cNvSpPr/>
          <p:nvPr/>
        </p:nvSpPr>
        <p:spPr>
          <a:xfrm>
            <a:off x="245743" y="2106310"/>
            <a:ext cx="1011558" cy="263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cs typeface="+mj-cs"/>
              </a:rPr>
              <a:t>SUMMARY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cs typeface="+mj-cs"/>
            </a:endParaRPr>
          </a:p>
        </p:txBody>
      </p:sp>
      <p:sp>
        <p:nvSpPr>
          <p:cNvPr id="1032" name="직사각형 21"/>
          <p:cNvSpPr/>
          <p:nvPr/>
        </p:nvSpPr>
        <p:spPr>
          <a:xfrm>
            <a:off x="245743" y="2783833"/>
            <a:ext cx="1011558" cy="271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cs typeface="+mj-cs"/>
              </a:rPr>
              <a:t>PLANNING</a:t>
            </a:r>
            <a:endParaRPr lang="en-US" altLang="ko-KR" sz="1200">
              <a:solidFill>
                <a:schemeClr val="bg1">
                  <a:lumMod val="65000"/>
                </a:schemeClr>
              </a:solidFill>
              <a:cs typeface="+mj-cs"/>
            </a:endParaRPr>
          </a:p>
        </p:txBody>
      </p:sp>
      <p:sp>
        <p:nvSpPr>
          <p:cNvPr id="1033" name="직사각형 22"/>
          <p:cNvSpPr/>
          <p:nvPr/>
        </p:nvSpPr>
        <p:spPr>
          <a:xfrm>
            <a:off x="245743" y="3462597"/>
            <a:ext cx="1011558" cy="269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cs typeface="+mj-cs"/>
              </a:rPr>
              <a:t>STRUCT</a:t>
            </a:r>
            <a:endParaRPr lang="en-US" altLang="ko-KR" sz="1200">
              <a:solidFill>
                <a:schemeClr val="bg1">
                  <a:lumMod val="65000"/>
                </a:schemeClr>
              </a:solidFill>
              <a:cs typeface="+mj-cs"/>
            </a:endParaRPr>
          </a:p>
        </p:txBody>
      </p:sp>
      <p:sp>
        <p:nvSpPr>
          <p:cNvPr id="1034" name="직사각형 23"/>
          <p:cNvSpPr/>
          <p:nvPr/>
        </p:nvSpPr>
        <p:spPr>
          <a:xfrm>
            <a:off x="245743" y="4141360"/>
            <a:ext cx="1011558" cy="266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cs typeface="+mj-cs"/>
              </a:rPr>
              <a:t>CODE</a:t>
            </a:r>
            <a:endParaRPr lang="en-US" altLang="ko-KR" sz="1200">
              <a:solidFill>
                <a:schemeClr val="bg1">
                  <a:lumMod val="65000"/>
                </a:schemeClr>
              </a:solidFill>
              <a:cs typeface="+mj-cs"/>
            </a:endParaRPr>
          </a:p>
        </p:txBody>
      </p:sp>
      <p:sp>
        <p:nvSpPr>
          <p:cNvPr id="1035" name="양쪽 모서리가 잘린 사각형 10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/>
            <a:r>
              <a:rPr lang="ko-KR" altLang="en-US"/>
              <a:t>기획 과정</a:t>
            </a: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모서리가 잘린 사각형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/>
            <a:r>
              <a:rPr lang="ko-KR" altLang="en-US"/>
              <a:t>구조</a:t>
            </a:r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ko-KR"/>
              <a:t>Database</a:t>
            </a:r>
            <a:endParaRPr lang="en-US" altLang="ko-KR"/>
          </a:p>
          <a:p>
            <a:pPr lvl="1">
              <a:spcBef>
                <a:spcPct val="28000"/>
              </a:spcBef>
            </a:pPr>
            <a:r>
              <a:rPr lang="en-US" altLang="ko-KR"/>
              <a:t>user table</a:t>
            </a:r>
            <a:endParaRPr lang="en-US" altLang="ko-KR"/>
          </a:p>
          <a:p>
            <a:pPr lvl="2">
              <a:spcBef>
                <a:spcPct val="28000"/>
              </a:spcBef>
            </a:pPr>
            <a:r>
              <a:rPr lang="en-US" altLang="ko-KR"/>
              <a:t>num,name,email,pw,join_date</a:t>
            </a:r>
            <a:endParaRPr lang="en-US" altLang="ko-KR"/>
          </a:p>
          <a:p>
            <a:pPr>
              <a:spcBef>
                <a:spcPct val="28000"/>
              </a:spcBef>
            </a:pPr>
            <a:r>
              <a:rPr lang="en-US" altLang="ko-KR"/>
              <a:t>Java</a:t>
            </a:r>
            <a:endParaRPr lang="en-US" altLang="ko-KR"/>
          </a:p>
          <a:p>
            <a:pPr lvl="1">
              <a:spcBef>
                <a:spcPct val="28000"/>
              </a:spcBef>
            </a:pPr>
            <a:r>
              <a:rPr lang="en-US" altLang="ko-KR"/>
              <a:t>Client</a:t>
            </a:r>
            <a:endParaRPr lang="en-US" altLang="ko-KR"/>
          </a:p>
          <a:p>
            <a:pPr lvl="2">
              <a:spcBef>
                <a:spcPct val="28000"/>
              </a:spcBef>
            </a:pPr>
            <a:r>
              <a:rPr lang="en-US" altLang="ko-KR"/>
              <a:t>smtp mail system </a:t>
            </a:r>
            <a:r>
              <a:rPr lang="ko-KR" altLang="en-US"/>
              <a:t>(</a:t>
            </a:r>
            <a:r>
              <a:rPr lang="en-US" altLang="ko-KR"/>
              <a:t>javax.mail)</a:t>
            </a:r>
            <a:endParaRPr lang="en-US" altLang="ko-KR"/>
          </a:p>
          <a:p>
            <a:pPr lvl="2">
              <a:spcBef>
                <a:spcPct val="28000"/>
              </a:spcBef>
            </a:pPr>
            <a:r>
              <a:rPr lang="en-US" altLang="ko-KR"/>
              <a:t>Regular expression (</a:t>
            </a:r>
            <a:r>
              <a:rPr lang="ko-KR" altLang="en-US"/>
              <a:t>정규식)</a:t>
            </a:r>
            <a:endParaRPr lang="ko-KR" altLang="en-US"/>
          </a:p>
          <a:p>
            <a:pPr lvl="2">
              <a:spcBef>
                <a:spcPct val="28000"/>
              </a:spcBef>
            </a:pPr>
            <a:r>
              <a:rPr lang="en-US" altLang="ko-KR"/>
              <a:t>JDBC connect</a:t>
            </a:r>
            <a:endParaRPr lang="en-US" altLang="ko-KR"/>
          </a:p>
          <a:p>
            <a:pPr lvl="1">
              <a:spcBef>
                <a:spcPct val="28000"/>
              </a:spcBef>
            </a:pPr>
            <a:r>
              <a:rPr lang="en-US" altLang="ko-KR"/>
              <a:t>Server</a:t>
            </a:r>
            <a:endParaRPr lang="en-US" altLang="ko-KR"/>
          </a:p>
          <a:p>
            <a:pPr lvl="2">
              <a:spcBef>
                <a:spcPct val="28000"/>
              </a:spcBef>
            </a:pPr>
            <a:r>
              <a:rPr lang="en-US" altLang="ko-KR"/>
              <a:t>client Dataoutputstream Map</a:t>
            </a:r>
            <a:endParaRPr lang="en-US" altLang="ko-KR"/>
          </a:p>
          <a:p>
            <a:pPr lvl="2">
              <a:spcBef>
                <a:spcPct val="28000"/>
              </a:spcBef>
            </a:pPr>
            <a:r>
              <a:rPr lang="en-US" altLang="ko-KR"/>
              <a:t>Thread</a:t>
            </a:r>
            <a:endParaRPr lang="en-US" altLang="ko-KR"/>
          </a:p>
        </p:txBody>
      </p:sp>
      <p:sp>
        <p:nvSpPr>
          <p:cNvPr id="5" name="직사각형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spcBef>
                <a:spcPct val="0"/>
              </a:spcBef>
            </a:pPr>
            <a:fld id="{1EB96174-3587-4E82-9584-0B0521D31314}" type="slidenum">
              <a:rPr lang="en-US" altLang="ko-KR"/>
              <a:pPr defTabSz="914400">
                <a:spcBef>
                  <a:spcPct val="0"/>
                </a:spcBef>
              </a:pPr>
              <a:t>5</a:t>
            </a:fld>
            <a:endParaRPr lang="en-US" altLang="ko-KR"/>
          </a:p>
        </p:txBody>
      </p:sp>
      <p:sp>
        <p:nvSpPr>
          <p:cNvPr id="6" name="직사각형 19"/>
          <p:cNvSpPr/>
          <p:nvPr/>
        </p:nvSpPr>
        <p:spPr>
          <a:xfrm>
            <a:off x="245743" y="2106310"/>
            <a:ext cx="1011558" cy="263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cs typeface="+mj-cs"/>
              </a:rPr>
              <a:t>SUMMARY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cs typeface="+mj-cs"/>
            </a:endParaRPr>
          </a:p>
        </p:txBody>
      </p:sp>
      <p:sp>
        <p:nvSpPr>
          <p:cNvPr id="7" name="직사각형 21"/>
          <p:cNvSpPr/>
          <p:nvPr/>
        </p:nvSpPr>
        <p:spPr>
          <a:xfrm>
            <a:off x="245743" y="2783833"/>
            <a:ext cx="1011558" cy="271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cs typeface="+mj-cs"/>
              </a:rPr>
              <a:t>PLANNING</a:t>
            </a:r>
            <a:endParaRPr lang="en-US" altLang="ko-KR" sz="1200">
              <a:solidFill>
                <a:schemeClr val="bg1">
                  <a:lumMod val="65000"/>
                </a:schemeClr>
              </a:solidFill>
              <a:cs typeface="+mj-cs"/>
            </a:endParaRPr>
          </a:p>
        </p:txBody>
      </p:sp>
      <p:sp>
        <p:nvSpPr>
          <p:cNvPr id="8" name="직사각형 22"/>
          <p:cNvSpPr/>
          <p:nvPr/>
        </p:nvSpPr>
        <p:spPr>
          <a:xfrm>
            <a:off x="245743" y="3462597"/>
            <a:ext cx="1011558" cy="269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cs typeface="+mj-cs"/>
              </a:rPr>
              <a:t>STRUCT</a:t>
            </a:r>
            <a:endParaRPr lang="en-US" altLang="ko-KR" sz="1200">
              <a:solidFill>
                <a:schemeClr val="bg1">
                  <a:lumMod val="65000"/>
                </a:schemeClr>
              </a:solidFill>
              <a:cs typeface="+mj-cs"/>
            </a:endParaRPr>
          </a:p>
        </p:txBody>
      </p:sp>
      <p:sp>
        <p:nvSpPr>
          <p:cNvPr id="9" name="직사각형 23"/>
          <p:cNvSpPr/>
          <p:nvPr/>
        </p:nvSpPr>
        <p:spPr>
          <a:xfrm>
            <a:off x="245743" y="4141360"/>
            <a:ext cx="1011558" cy="266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cs typeface="+mj-cs"/>
              </a:rPr>
              <a:t>CODE</a:t>
            </a:r>
            <a:endParaRPr lang="en-US" altLang="ko-KR" sz="1200">
              <a:solidFill>
                <a:schemeClr val="bg1">
                  <a:lumMod val="65000"/>
                </a:schemeClr>
              </a:solidFill>
              <a:cs typeface="+mj-cs"/>
            </a:endParaRPr>
          </a:p>
        </p:txBody>
      </p:sp>
      <p:sp>
        <p:nvSpPr>
          <p:cNvPr id="10" name="TextBox 31"/>
          <p:cNvSpPr txBox="1"/>
          <p:nvPr/>
        </p:nvSpPr>
        <p:spPr>
          <a:xfrm>
            <a:off x="1968709" y="809139"/>
            <a:ext cx="4986411" cy="338554"/>
          </a:xfrm>
          <a:prstGeom prst="rect">
            <a:avLst/>
          </a:prstGeom>
          <a:noFill/>
          <a:effectLst>
            <a:outerShdw dist="12700" dir="2700000" algn="tl" rotWithShape="0">
              <a:schemeClr val="bg1">
                <a:lumMod val="85000"/>
                <a:alpha val="15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lvl="0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j-cs"/>
              </a:rPr>
              <a:t>기본구조</a:t>
            </a:r>
            <a:endParaRPr lang="ko-KR" altLang="en-US" sz="1600">
              <a:solidFill>
                <a:schemeClr val="bg1">
                  <a:lumMod val="95000"/>
                </a:schemeClr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모서리가 잘린 사각형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/>
            <a:r>
              <a:rPr lang="ko-KR" altLang="en-US"/>
              <a:t>코드</a:t>
            </a:r>
            <a:endParaRPr lang="ko-KR" altLang="en-US"/>
          </a:p>
        </p:txBody>
      </p:sp>
      <p:pic>
        <p:nvPicPr>
          <p:cNvPr id="3" name="그림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754568" y="1268760"/>
            <a:ext cx="6777871" cy="2484593"/>
          </a:xfrm>
          <a:prstGeom prst="rect">
            <a:avLst/>
          </a:prstGeom>
        </p:spPr>
      </p:pic>
      <p:sp>
        <p:nvSpPr>
          <p:cNvPr id="5" name="직사각형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spcBef>
                <a:spcPct val="0"/>
              </a:spcBef>
            </a:pPr>
            <a:fld id="{1EB96174-3587-4E82-9584-0B0521D31314}" type="slidenum">
              <a:rPr lang="en-US" altLang="ko-KR"/>
              <a:pPr defTabSz="914400">
                <a:spcBef>
                  <a:spcPct val="0"/>
                </a:spcBef>
              </a:pPr>
              <a:t>6</a:t>
            </a:fld>
            <a:endParaRPr lang="en-US" altLang="ko-KR"/>
          </a:p>
        </p:txBody>
      </p:sp>
      <p:sp>
        <p:nvSpPr>
          <p:cNvPr id="6" name="직사각형 19"/>
          <p:cNvSpPr/>
          <p:nvPr/>
        </p:nvSpPr>
        <p:spPr>
          <a:xfrm>
            <a:off x="245743" y="2106310"/>
            <a:ext cx="1011558" cy="263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cs typeface="+mj-cs"/>
              </a:rPr>
              <a:t>SUMMARY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cs typeface="+mj-cs"/>
            </a:endParaRPr>
          </a:p>
        </p:txBody>
      </p:sp>
      <p:sp>
        <p:nvSpPr>
          <p:cNvPr id="7" name="직사각형 21"/>
          <p:cNvSpPr/>
          <p:nvPr/>
        </p:nvSpPr>
        <p:spPr>
          <a:xfrm>
            <a:off x="245743" y="2783833"/>
            <a:ext cx="1011558" cy="271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cs typeface="+mj-cs"/>
              </a:rPr>
              <a:t>PLANNING</a:t>
            </a:r>
            <a:endParaRPr lang="en-US" altLang="ko-KR" sz="1200">
              <a:solidFill>
                <a:schemeClr val="bg1">
                  <a:lumMod val="65000"/>
                </a:schemeClr>
              </a:solidFill>
              <a:cs typeface="+mj-cs"/>
            </a:endParaRPr>
          </a:p>
        </p:txBody>
      </p:sp>
      <p:sp>
        <p:nvSpPr>
          <p:cNvPr id="8" name="직사각형 22"/>
          <p:cNvSpPr/>
          <p:nvPr/>
        </p:nvSpPr>
        <p:spPr>
          <a:xfrm>
            <a:off x="245743" y="3462597"/>
            <a:ext cx="1011558" cy="269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cs typeface="+mj-cs"/>
              </a:rPr>
              <a:t>STRUCT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cs typeface="+mj-cs"/>
            </a:endParaRPr>
          </a:p>
        </p:txBody>
      </p:sp>
      <p:sp>
        <p:nvSpPr>
          <p:cNvPr id="9" name="직사각형 23"/>
          <p:cNvSpPr/>
          <p:nvPr/>
        </p:nvSpPr>
        <p:spPr>
          <a:xfrm>
            <a:off x="245743" y="4141360"/>
            <a:ext cx="1011558" cy="266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cs typeface="+mj-cs"/>
              </a:rPr>
              <a:t>CODE</a:t>
            </a:r>
            <a:endParaRPr lang="en-US" altLang="ko-KR" sz="1200">
              <a:solidFill>
                <a:schemeClr val="bg1">
                  <a:lumMod val="65000"/>
                </a:schemeClr>
              </a:solidFill>
              <a:cs typeface="+mj-cs"/>
            </a:endParaRPr>
          </a:p>
        </p:txBody>
      </p:sp>
      <p:sp>
        <p:nvSpPr>
          <p:cNvPr id="10" name="TextBox 31"/>
          <p:cNvSpPr txBox="1"/>
          <p:nvPr/>
        </p:nvSpPr>
        <p:spPr>
          <a:xfrm>
            <a:off x="1968709" y="809139"/>
            <a:ext cx="6527727" cy="338554"/>
          </a:xfrm>
          <a:prstGeom prst="rect">
            <a:avLst/>
          </a:prstGeom>
          <a:noFill/>
          <a:effectLst>
            <a:outerShdw dist="12700" dir="2700000" algn="tl" rotWithShape="0">
              <a:schemeClr val="bg1">
                <a:lumMod val="85000"/>
                <a:alpha val="15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lvl="0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j-cs"/>
              </a:rPr>
              <a:t>요점 &amp; 주요 코드 : 코드를 작성할때 개인적으로 가장 강력했던 코드 </a:t>
            </a:r>
            <a:endParaRPr lang="ko-KR" altLang="en-US" sz="1600">
              <a:solidFill>
                <a:schemeClr val="bg1">
                  <a:lumMod val="95000"/>
                </a:schemeClr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63688" y="4005064"/>
            <a:ext cx="5040720" cy="14602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모서리가 잘린 사각형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/>
            <a:r>
              <a:rPr lang="ko-KR" altLang="en-US"/>
              <a:t>코드</a:t>
            </a:r>
            <a:endParaRPr lang="ko-KR" altLang="en-US"/>
          </a:p>
        </p:txBody>
      </p:sp>
      <p:sp>
        <p:nvSpPr>
          <p:cNvPr id="5" name="직사각형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spcBef>
                <a:spcPct val="0"/>
              </a:spcBef>
            </a:pPr>
            <a:fld id="{1EB96174-3587-4E82-9584-0B0521D31314}" type="slidenum">
              <a:rPr lang="en-US" altLang="ko-KR"/>
              <a:pPr defTabSz="914400">
                <a:spcBef>
                  <a:spcPct val="0"/>
                </a:spcBef>
              </a:pPr>
              <a:t>7</a:t>
            </a:fld>
            <a:endParaRPr lang="en-US" altLang="ko-KR"/>
          </a:p>
        </p:txBody>
      </p:sp>
      <p:sp>
        <p:nvSpPr>
          <p:cNvPr id="6" name="직사각형 19"/>
          <p:cNvSpPr/>
          <p:nvPr/>
        </p:nvSpPr>
        <p:spPr>
          <a:xfrm>
            <a:off x="245743" y="2106310"/>
            <a:ext cx="1011558" cy="263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cs typeface="+mj-cs"/>
              </a:rPr>
              <a:t>SUMMARY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cs typeface="+mj-cs"/>
            </a:endParaRPr>
          </a:p>
        </p:txBody>
      </p:sp>
      <p:sp>
        <p:nvSpPr>
          <p:cNvPr id="7" name="직사각형 21"/>
          <p:cNvSpPr/>
          <p:nvPr/>
        </p:nvSpPr>
        <p:spPr>
          <a:xfrm>
            <a:off x="245743" y="2783833"/>
            <a:ext cx="1011558" cy="271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cs typeface="+mj-cs"/>
              </a:rPr>
              <a:t>PLANNING</a:t>
            </a:r>
            <a:endParaRPr lang="en-US" altLang="ko-KR" sz="1200">
              <a:solidFill>
                <a:schemeClr val="bg1">
                  <a:lumMod val="65000"/>
                </a:schemeClr>
              </a:solidFill>
              <a:cs typeface="+mj-cs"/>
            </a:endParaRPr>
          </a:p>
        </p:txBody>
      </p:sp>
      <p:sp>
        <p:nvSpPr>
          <p:cNvPr id="8" name="직사각형 22"/>
          <p:cNvSpPr/>
          <p:nvPr/>
        </p:nvSpPr>
        <p:spPr>
          <a:xfrm>
            <a:off x="245743" y="3462597"/>
            <a:ext cx="1011558" cy="269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cs typeface="+mj-cs"/>
              </a:rPr>
              <a:t>STRUCT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cs typeface="+mj-cs"/>
            </a:endParaRPr>
          </a:p>
        </p:txBody>
      </p:sp>
      <p:sp>
        <p:nvSpPr>
          <p:cNvPr id="9" name="직사각형 23"/>
          <p:cNvSpPr/>
          <p:nvPr/>
        </p:nvSpPr>
        <p:spPr>
          <a:xfrm>
            <a:off x="245743" y="4141360"/>
            <a:ext cx="1011558" cy="266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cs typeface="+mj-cs"/>
              </a:rPr>
              <a:t>CODE</a:t>
            </a:r>
            <a:endParaRPr lang="en-US" altLang="ko-KR" sz="1200">
              <a:solidFill>
                <a:schemeClr val="bg1">
                  <a:lumMod val="65000"/>
                </a:schemeClr>
              </a:solidFill>
              <a:cs typeface="+mj-cs"/>
            </a:endParaRPr>
          </a:p>
        </p:txBody>
      </p:sp>
      <p:sp>
        <p:nvSpPr>
          <p:cNvPr id="10" name="TextBox 31"/>
          <p:cNvSpPr txBox="1"/>
          <p:nvPr/>
        </p:nvSpPr>
        <p:spPr>
          <a:xfrm>
            <a:off x="1968709" y="809139"/>
            <a:ext cx="6527727" cy="338554"/>
          </a:xfrm>
          <a:prstGeom prst="rect">
            <a:avLst/>
          </a:prstGeom>
          <a:noFill/>
          <a:effectLst>
            <a:outerShdw dist="12700" dir="2700000" algn="tl" rotWithShape="0">
              <a:schemeClr val="bg1">
                <a:lumMod val="85000"/>
                <a:alpha val="15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lvl="0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j-cs"/>
              </a:rPr>
              <a:t>요점 &amp; 주요 코드 : 코드를 작성할때 개인적으로 가장 강력했던 코드 </a:t>
            </a:r>
            <a:endParaRPr lang="ko-KR" altLang="en-US" sz="1600">
              <a:solidFill>
                <a:schemeClr val="bg1">
                  <a:lumMod val="95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12" name="직사각형 11"/>
          <p:cNvSpPr txBox="1"/>
          <p:nvPr/>
        </p:nvSpPr>
        <p:spPr>
          <a:xfrm>
            <a:off x="4695247" y="3565954"/>
            <a:ext cx="236793" cy="727916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en-US" altLang="ko-KR" sz="1400" b="1">
                <a:latin typeface="돋움"/>
                <a:ea typeface="돋움"/>
                <a:cs typeface="+mj-cs"/>
              </a:rPr>
              <a:t>.</a:t>
            </a:r>
            <a:endParaRPr lang="en-US" altLang="ko-KR" sz="1400" b="1">
              <a:latin typeface="돋움"/>
              <a:ea typeface="돋움"/>
              <a:cs typeface="+mj-cs"/>
            </a:endParaRPr>
          </a:p>
          <a:p>
            <a:pPr/>
            <a:r>
              <a:rPr lang="en-US" altLang="ko-KR" sz="1400" b="1">
                <a:latin typeface="돋움"/>
                <a:ea typeface="돋움"/>
                <a:cs typeface="+mj-cs"/>
              </a:rPr>
              <a:t>.</a:t>
            </a:r>
            <a:endParaRPr lang="en-US" altLang="ko-KR" sz="1400" b="1">
              <a:latin typeface="돋움"/>
              <a:ea typeface="돋움"/>
              <a:cs typeface="+mj-cs"/>
            </a:endParaRPr>
          </a:p>
          <a:p>
            <a:pPr/>
            <a:r>
              <a:rPr lang="en-US" altLang="ko-KR" sz="1400" b="1">
                <a:latin typeface="돋움"/>
                <a:ea typeface="돋움"/>
                <a:cs typeface="+mj-cs"/>
              </a:rPr>
              <a:t>.</a:t>
            </a:r>
            <a:endParaRPr lang="en-US" altLang="ko-KR" sz="1400" b="1">
              <a:latin typeface="돋움"/>
              <a:ea typeface="돋움"/>
              <a:cs typeface="+mj-cs"/>
            </a:endParaRPr>
          </a:p>
        </p:txBody>
      </p:sp>
      <p:pic>
        <p:nvPicPr>
          <p:cNvPr id="13" name="그림 1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835696" y="1304764"/>
            <a:ext cx="3852428" cy="398667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60132" y="2590495"/>
            <a:ext cx="2710046" cy="838504"/>
          </a:xfrm>
          <a:prstGeom prst="rect">
            <a:avLst/>
          </a:prstGeom>
        </p:spPr>
      </p:pic>
    </p:spTree>
  </p:cSld>
  <p:clrMapOvr>
    <a:masterClrMapping/>
  </p:clrMapOvr>
  <p:timing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2685693" y="2336067"/>
            <a:ext cx="3772614" cy="1203266"/>
          </a:xfrm>
          <a:solidFill>
            <a:schemeClr val="bg1">
              <a:alpha val="96000"/>
            </a:schemeClr>
          </a:solidFill>
          <a:ln w="25400">
            <a:solidFill>
              <a:srgbClr val="d2f5f9"/>
            </a:solidFill>
          </a:ln>
          <a:effectLst>
            <a:outerShdw dist="38100" dir="2700000" algn="tl" rotWithShape="0">
              <a:srgbClr val="f31f0e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13232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cs typeface="+mj-cs"/>
              </a:rPr>
              <a:t>마침.</a:t>
            </a: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cs typeface="+mj-cs"/>
              </a:rPr>
              <a:t> 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KoPub돋움체 Bold"/>
        <a:ea typeface="KoPub돋움체 Bold"/>
        <a:cs typeface=""/>
      </a:majorFont>
      <a:minorFont>
        <a:latin typeface="KoPub돋움체 Light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8.5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2015-04-13T05:30:38.000</dcterms:created>
  <dc:creator>Adstore.Tistory.com</dc:creator>
  <dc:description/>
  <cp:keywords/>
  <cp:lastModifiedBy>Administrator</cp:lastModifiedBy>
  <dcterms:modified xsi:type="dcterms:W3CDTF">2016-11-29T15:58:59.622</dcterms:modified>
  <cp:revision>80</cp:revision>
  <dc:subject/>
  <dc:title>PowerPoint 프레젠테이션</dc:title>
</cp:coreProperties>
</file>