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sldIdLst>
    <p:sldId id="256" r:id="rId2"/>
    <p:sldId id="257" r:id="rId3"/>
    <p:sldId id="258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1DF-380B-D546-9AB7-97F79B252E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12081DF-380B-D546-9AB7-97F79B252E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12081DF-380B-D546-9AB7-97F79B252E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2081DF-380B-D546-9AB7-97F79B252E7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81DF-380B-D546-9AB7-97F79B252E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12081DF-380B-D546-9AB7-97F79B252E7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12081DF-380B-D546-9AB7-97F79B252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2081DF-380B-D546-9AB7-97F79B252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2081DF-380B-D546-9AB7-97F79B252E7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12081DF-380B-D546-9AB7-97F79B252E7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F227503-F61F-0F44-8B18-B733B5F181B0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2081DF-380B-D546-9AB7-97F79B252E7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Luna </a:t>
            </a:r>
            <a:r>
              <a:rPr lang="en-US" dirty="0" err="1" smtClean="0"/>
              <a:t>Ambaye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Bird Hunt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1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‘</a:t>
            </a:r>
            <a:r>
              <a:rPr lang="en-US" dirty="0" err="1"/>
              <a:t>BirdHuntGame.js</a:t>
            </a:r>
            <a:r>
              <a:rPr lang="en-US" dirty="0"/>
              <a:t>’</a:t>
            </a:r>
            <a:endParaRPr lang="en-US" sz="2800" dirty="0"/>
          </a:p>
          <a:p>
            <a:pPr lvl="0"/>
            <a:r>
              <a:rPr lang="en-US" dirty="0" smtClean="0"/>
              <a:t>‘</a:t>
            </a:r>
            <a:r>
              <a:rPr lang="en-US" dirty="0" err="1"/>
              <a:t>welcome.js</a:t>
            </a:r>
            <a:r>
              <a:rPr lang="en-US" dirty="0"/>
              <a:t>’ </a:t>
            </a:r>
            <a:endParaRPr lang="en-US" sz="2800" dirty="0"/>
          </a:p>
          <a:p>
            <a:r>
              <a:rPr lang="en-US" dirty="0" smtClean="0"/>
              <a:t>‘</a:t>
            </a:r>
            <a:r>
              <a:rPr lang="en-US" dirty="0" err="1"/>
              <a:t>gameover.js</a:t>
            </a:r>
            <a:r>
              <a:rPr lang="en-US" dirty="0"/>
              <a:t>’ </a:t>
            </a:r>
            <a:endParaRPr lang="en-US" sz="2400" dirty="0"/>
          </a:p>
          <a:p>
            <a:pPr lvl="0"/>
            <a:r>
              <a:rPr lang="en-US" dirty="0"/>
              <a:t>‘</a:t>
            </a:r>
            <a:r>
              <a:rPr lang="en-US" dirty="0" err="1"/>
              <a:t>Index.html</a:t>
            </a:r>
            <a:r>
              <a:rPr lang="en-US" dirty="0"/>
              <a:t>’</a:t>
            </a:r>
            <a:endParaRPr lang="en-US" sz="2800" dirty="0"/>
          </a:p>
          <a:p>
            <a:pPr lvl="0"/>
            <a:r>
              <a:rPr lang="en-US" dirty="0" smtClean="0"/>
              <a:t>‘</a:t>
            </a:r>
            <a:r>
              <a:rPr lang="en-US" dirty="0"/>
              <a:t>index2.html’</a:t>
            </a:r>
            <a:endParaRPr lang="en-US" sz="2800" dirty="0"/>
          </a:p>
          <a:p>
            <a:pPr lvl="0"/>
            <a:r>
              <a:rPr lang="en-US" dirty="0" smtClean="0"/>
              <a:t>‘</a:t>
            </a:r>
            <a:r>
              <a:rPr lang="en-US" dirty="0"/>
              <a:t>index3.html’ </a:t>
            </a:r>
            <a:endParaRPr lang="en-US" sz="2800" dirty="0"/>
          </a:p>
          <a:p>
            <a:pPr lvl="0"/>
            <a:r>
              <a:rPr lang="en-US" dirty="0" smtClean="0"/>
              <a:t>‘</a:t>
            </a:r>
            <a:r>
              <a:rPr lang="en-US" dirty="0" err="1"/>
              <a:t>game.css</a:t>
            </a:r>
            <a:r>
              <a:rPr lang="en-US" dirty="0"/>
              <a:t>’</a:t>
            </a:r>
            <a:endParaRPr lang="en-US" sz="2800" dirty="0"/>
          </a:p>
          <a:p>
            <a:pPr lvl="0"/>
            <a:r>
              <a:rPr lang="en-US" dirty="0" smtClean="0"/>
              <a:t>‘</a:t>
            </a:r>
            <a:r>
              <a:rPr lang="en-US" dirty="0"/>
              <a:t>Images folder’ </a:t>
            </a:r>
            <a:endParaRPr lang="en-US" sz="2800" dirty="0"/>
          </a:p>
          <a:p>
            <a:pPr lvl="0"/>
            <a:r>
              <a:rPr lang="en-US" dirty="0" err="1" smtClean="0"/>
              <a:t>Createjs</a:t>
            </a:r>
            <a:r>
              <a:rPr lang="en-US" dirty="0" smtClean="0"/>
              <a:t> </a:t>
            </a:r>
            <a:r>
              <a:rPr lang="en-US" dirty="0"/>
              <a:t>library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BirdHuntGame.js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We first set up the canvas size 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Load page 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Load Queue 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Create Sprite sheets 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Create another Enemy once we hit the bird 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Create crosshair 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Set how fast it will be animated 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Set callback functions for the user to control the game 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Run death function for the animation after the bird is </a:t>
            </a:r>
            <a:r>
              <a:rPr lang="en-US" dirty="0" smtClean="0"/>
              <a:t>shot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Make sure the bird is inside the game </a:t>
            </a:r>
          </a:p>
          <a:p>
            <a:pPr lvl="0"/>
            <a:r>
              <a:rPr lang="en-US" dirty="0"/>
              <a:t>Handle the mouse when down </a:t>
            </a:r>
          </a:p>
          <a:p>
            <a:r>
              <a:rPr lang="en-US" dirty="0" smtClean="0"/>
              <a:t>Update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88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8</TotalTime>
  <Words>104</Words>
  <Application>Microsoft Macintosh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Bird Hunt</vt:lpstr>
      <vt:lpstr>Files </vt:lpstr>
      <vt:lpstr>BirdHuntGame.js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Hunt</dc:title>
  <dc:creator>macpro</dc:creator>
  <cp:lastModifiedBy>macpro</cp:lastModifiedBy>
  <cp:revision>1</cp:revision>
  <dcterms:created xsi:type="dcterms:W3CDTF">2016-12-09T10:23:00Z</dcterms:created>
  <dcterms:modified xsi:type="dcterms:W3CDTF">2016-12-09T10:31:57Z</dcterms:modified>
</cp:coreProperties>
</file>