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8/27/15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8/27/15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8/27/15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Be A Healthy Programmer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848224"/>
          </a:xfrm>
        </p:spPr>
        <p:txBody>
          <a:bodyPr/>
          <a:lstStyle/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“Programming is one of the worst things you can do for your physical health”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11400" y="60325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Luna </a:t>
            </a:r>
            <a:r>
              <a:rPr lang="en-US" dirty="0" err="1" smtClean="0"/>
              <a:t>Lunapiena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67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Storytime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chose my college advisor because of Jelly Beans</a:t>
            </a:r>
          </a:p>
          <a:p>
            <a:pPr lvl="1"/>
            <a:r>
              <a:rPr lang="en-US" dirty="0" smtClean="0"/>
              <a:t>Every day I’d come into their office to get Jelly Beans</a:t>
            </a:r>
          </a:p>
          <a:p>
            <a:pPr lvl="1"/>
            <a:r>
              <a:rPr lang="en-US" dirty="0" smtClean="0"/>
              <a:t>We started having deep conversations about Music &amp; Theory</a:t>
            </a:r>
          </a:p>
          <a:p>
            <a:pPr lvl="1"/>
            <a:r>
              <a:rPr lang="en-US" dirty="0" smtClean="0"/>
              <a:t>I’d come back every day ostensibly to have more Jelly Beans</a:t>
            </a:r>
          </a:p>
          <a:p>
            <a:pPr lvl="1"/>
            <a:r>
              <a:rPr lang="en-US" dirty="0" smtClean="0"/>
              <a:t>(Let’s face it they’re Yummy)</a:t>
            </a:r>
          </a:p>
          <a:p>
            <a:pPr lvl="1"/>
            <a:r>
              <a:rPr lang="en-US" dirty="0" smtClean="0"/>
              <a:t>Really I was coming back for the connection</a:t>
            </a:r>
          </a:p>
          <a:p>
            <a:pPr lvl="1"/>
            <a:r>
              <a:rPr lang="en-US" dirty="0" smtClean="0"/>
              <a:t>Eventually I picked this person as my advisor</a:t>
            </a:r>
          </a:p>
          <a:p>
            <a:pPr lvl="1"/>
            <a:r>
              <a:rPr lang="en-US" dirty="0" smtClean="0"/>
              <a:t>All because of some Jelly Beans!!!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7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Your New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the following on a sticky: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When Cue:</a:t>
            </a:r>
          </a:p>
          <a:p>
            <a:pPr lvl="1"/>
            <a:r>
              <a:rPr lang="en-US" dirty="0" smtClean="0"/>
              <a:t>I will ROUTINE</a:t>
            </a:r>
          </a:p>
          <a:p>
            <a:pPr lvl="1"/>
            <a:r>
              <a:rPr lang="en-US" dirty="0" smtClean="0"/>
              <a:t>In order to get REWARD</a:t>
            </a:r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0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Step At A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Iterative</a:t>
            </a:r>
          </a:p>
          <a:p>
            <a:r>
              <a:rPr lang="en-US" dirty="0" smtClean="0"/>
              <a:t>Don’t Overwhelm yourself by trying to change too much simultaneously</a:t>
            </a:r>
          </a:p>
          <a:p>
            <a:r>
              <a:rPr lang="en-US" dirty="0" smtClean="0"/>
              <a:t>Use a Program to Track Your Progress</a:t>
            </a:r>
          </a:p>
          <a:p>
            <a:r>
              <a:rPr lang="en-US" dirty="0" smtClean="0"/>
              <a:t>Recommended: </a:t>
            </a:r>
            <a:r>
              <a:rPr lang="en-US" dirty="0" err="1" smtClean="0"/>
              <a:t>HabitRPG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52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best ways to Enhance your learning is Exercise</a:t>
            </a:r>
          </a:p>
          <a:p>
            <a:pPr lvl="1"/>
            <a:r>
              <a:rPr lang="en-US" dirty="0" smtClean="0"/>
              <a:t>Brain Derived Neurotropic Factor (BDNF) enhances connections between Neurons</a:t>
            </a:r>
          </a:p>
          <a:p>
            <a:pPr lvl="1"/>
            <a:r>
              <a:rPr lang="en-US" dirty="0" smtClean="0"/>
              <a:t>Many famous thinkers and writers Walked Constantly</a:t>
            </a:r>
          </a:p>
          <a:p>
            <a:pPr lvl="1"/>
            <a:r>
              <a:rPr lang="en-US" dirty="0" smtClean="0"/>
              <a:t>Your ability to think, remember &amp; concentrate will be enhanced as blood returns to your brain</a:t>
            </a:r>
          </a:p>
          <a:p>
            <a:pPr marL="349250" lvl="1" indent="0">
              <a:buNone/>
            </a:pPr>
            <a:endParaRPr lang="en-US" dirty="0"/>
          </a:p>
          <a:p>
            <a:pPr marL="6350" indent="0" algn="ctr">
              <a:buNone/>
            </a:pPr>
            <a:r>
              <a:rPr lang="en-US" dirty="0" smtClean="0"/>
              <a:t>Ready for the Fun Part??</a:t>
            </a:r>
          </a:p>
        </p:txBody>
      </p:sp>
    </p:spTree>
    <p:extLst>
      <p:ext uri="{BB962C8B-B14F-4D97-AF65-F5344CB8AC3E}">
        <p14:creationId xmlns:p14="http://schemas.microsoft.com/office/powerpoint/2010/main" val="387499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Stop Everything</a:t>
            </a:r>
          </a:p>
          <a:p>
            <a:r>
              <a:rPr lang="en-US" dirty="0" smtClean="0"/>
              <a:t>Stand Up</a:t>
            </a:r>
          </a:p>
          <a:p>
            <a:r>
              <a:rPr lang="en-US" dirty="0" smtClean="0"/>
              <a:t>Walk Around Room for 1 minute</a:t>
            </a:r>
          </a:p>
          <a:p>
            <a:r>
              <a:rPr lang="en-US" dirty="0" smtClean="0"/>
              <a:t>At the end of 1 minute, I’ll call you back to your seats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93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 Would Walk 500 Miles</a:t>
            </a:r>
            <a:endParaRPr lang="en-US" dirty="0"/>
          </a:p>
        </p:txBody>
      </p:sp>
      <p:pic>
        <p:nvPicPr>
          <p:cNvPr id="4" name="Content Placeholder 3" descr="Screen Shot 2015-08-27 at 2.41.58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" t="-14741" r="-297" b="-36389"/>
          <a:stretch/>
        </p:blipFill>
        <p:spPr>
          <a:xfrm>
            <a:off x="739775" y="2057400"/>
            <a:ext cx="7662864" cy="5918199"/>
          </a:xfrm>
        </p:spPr>
      </p:pic>
    </p:spTree>
    <p:extLst>
      <p:ext uri="{BB962C8B-B14F-4D97-AF65-F5344CB8AC3E}">
        <p14:creationId xmlns:p14="http://schemas.microsoft.com/office/powerpoint/2010/main" val="3177702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– How To Succeed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BUY A PEDOMETER</a:t>
            </a:r>
          </a:p>
          <a:p>
            <a:r>
              <a:rPr lang="en-US" dirty="0" smtClean="0"/>
              <a:t>10,000 steps per day = Minimum</a:t>
            </a:r>
          </a:p>
          <a:p>
            <a:pPr lvl="1"/>
            <a:r>
              <a:rPr lang="en-US" dirty="0" smtClean="0"/>
              <a:t>CDC says do this in 3 blocks of 3,000 &amp; 1 block of 1,000</a:t>
            </a:r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749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Sitting is BAD for you </a:t>
            </a:r>
          </a:p>
          <a:p>
            <a:pPr lvl="1"/>
            <a:r>
              <a:rPr lang="en-US" dirty="0" smtClean="0"/>
              <a:t>Studies correlate 11-50% Mortality Risk Increase from All Mortality Causes</a:t>
            </a:r>
          </a:p>
          <a:p>
            <a:r>
              <a:rPr lang="en-US" dirty="0" smtClean="0"/>
              <a:t>Exercises to Counter Bad Effects of Sitting:</a:t>
            </a:r>
          </a:p>
          <a:p>
            <a:pPr lvl="1"/>
            <a:r>
              <a:rPr lang="en-US" dirty="0" smtClean="0"/>
              <a:t>Leg Circle</a:t>
            </a:r>
          </a:p>
          <a:p>
            <a:pPr lvl="1"/>
            <a:r>
              <a:rPr lang="en-US" dirty="0" smtClean="0"/>
              <a:t>Lower Leg Lift</a:t>
            </a:r>
          </a:p>
          <a:p>
            <a:pPr lvl="1"/>
            <a:r>
              <a:rPr lang="en-US" dirty="0" smtClean="0"/>
              <a:t>Knee Lift</a:t>
            </a:r>
          </a:p>
          <a:p>
            <a:pPr lvl="1"/>
            <a:r>
              <a:rPr lang="en-US" dirty="0" smtClean="0"/>
              <a:t>Overhead Clap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08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Standing Desks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Are only good if used in Moderation</a:t>
            </a:r>
          </a:p>
          <a:p>
            <a:r>
              <a:rPr lang="en-US" dirty="0" smtClean="0"/>
              <a:t>Do Not Use Standing Desks if you have:</a:t>
            </a:r>
          </a:p>
          <a:p>
            <a:pPr lvl="1"/>
            <a:r>
              <a:rPr lang="en-US" dirty="0" smtClean="0"/>
              <a:t>High Blood Pressure</a:t>
            </a:r>
          </a:p>
          <a:p>
            <a:pPr lvl="1"/>
            <a:r>
              <a:rPr lang="en-US" dirty="0" smtClean="0"/>
              <a:t>High Cholesterol</a:t>
            </a:r>
          </a:p>
          <a:p>
            <a:pPr lvl="1"/>
            <a:r>
              <a:rPr lang="en-US" dirty="0" smtClean="0"/>
              <a:t>Diabetes</a:t>
            </a:r>
          </a:p>
          <a:p>
            <a:r>
              <a:rPr lang="en-US" dirty="0" smtClean="0"/>
              <a:t>Fine Motor Skills Decrease while standing</a:t>
            </a:r>
          </a:p>
          <a:p>
            <a:r>
              <a:rPr lang="en-US" dirty="0" smtClean="0"/>
              <a:t>Search Amazon for Desk Convertors</a:t>
            </a:r>
          </a:p>
        </p:txBody>
      </p:sp>
    </p:spTree>
    <p:extLst>
      <p:ext uri="{BB962C8B-B14F-4D97-AF65-F5344CB8AC3E}">
        <p14:creationId xmlns:p14="http://schemas.microsoft.com/office/powerpoint/2010/main" val="21999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Sitting &amp; 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Adjust between Sitting &amp; Standing in 20 minute intervals</a:t>
            </a:r>
          </a:p>
          <a:p>
            <a:pPr lvl="1"/>
            <a:r>
              <a:rPr lang="en-US" dirty="0" smtClean="0"/>
              <a:t>(This seems a bit extreme…)</a:t>
            </a:r>
          </a:p>
          <a:p>
            <a:pPr lvl="1"/>
            <a:r>
              <a:rPr lang="en-US" dirty="0" smtClean="0"/>
              <a:t>If it Hurts, change</a:t>
            </a:r>
          </a:p>
          <a:p>
            <a:pPr marL="349250"/>
            <a:r>
              <a:rPr lang="en-US" dirty="0" smtClean="0"/>
              <a:t>Walk when you can!</a:t>
            </a:r>
          </a:p>
          <a:p>
            <a:pPr marL="349250"/>
            <a:r>
              <a:rPr lang="en-US" dirty="0" smtClean="0"/>
              <a:t>Make sure your Shoes have Arch Support!!!</a:t>
            </a:r>
          </a:p>
          <a:p>
            <a:pPr marL="349250"/>
            <a:r>
              <a:rPr lang="en-US" dirty="0" smtClean="0"/>
              <a:t>Balance Boards may help counteract Negative FX of Standing</a:t>
            </a:r>
          </a:p>
        </p:txBody>
      </p:sp>
    </p:spTree>
    <p:extLst>
      <p:ext uri="{BB962C8B-B14F-4D97-AF65-F5344CB8AC3E}">
        <p14:creationId xmlns:p14="http://schemas.microsoft.com/office/powerpoint/2010/main" val="22664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Advisory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topics this conversation includes:</a:t>
            </a:r>
          </a:p>
          <a:p>
            <a:pPr lvl="1"/>
            <a:r>
              <a:rPr lang="en-US" dirty="0" smtClean="0"/>
              <a:t>Eating</a:t>
            </a:r>
          </a:p>
          <a:p>
            <a:pPr lvl="1"/>
            <a:r>
              <a:rPr lang="en-US" dirty="0" smtClean="0"/>
              <a:t>Weight Loss</a:t>
            </a:r>
          </a:p>
          <a:p>
            <a:pPr lvl="1"/>
            <a:r>
              <a:rPr lang="en-US" dirty="0" smtClean="0"/>
              <a:t>Dieting </a:t>
            </a:r>
          </a:p>
          <a:p>
            <a:pPr lvl="1"/>
            <a:r>
              <a:rPr lang="en-US" dirty="0" smtClean="0"/>
              <a:t>Exercise</a:t>
            </a:r>
            <a:br>
              <a:rPr lang="en-US" dirty="0" smtClean="0"/>
            </a:br>
            <a:endParaRPr lang="en-US" dirty="0" smtClean="0"/>
          </a:p>
          <a:p>
            <a:pPr marL="349250"/>
            <a:r>
              <a:rPr lang="en-US" dirty="0" smtClean="0"/>
              <a:t>Please Feel </a:t>
            </a:r>
            <a:r>
              <a:rPr lang="en-US" dirty="0"/>
              <a:t>F</a:t>
            </a:r>
            <a:r>
              <a:rPr lang="en-US" dirty="0" smtClean="0"/>
              <a:t>ree to Step Out at Anytime!!</a:t>
            </a:r>
          </a:p>
        </p:txBody>
      </p:sp>
    </p:spTree>
    <p:extLst>
      <p:ext uri="{BB962C8B-B14F-4D97-AF65-F5344CB8AC3E}">
        <p14:creationId xmlns:p14="http://schemas.microsoft.com/office/powerpoint/2010/main" val="77708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Dieting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different Diet Formats to start – just observe</a:t>
            </a:r>
          </a:p>
          <a:p>
            <a:pPr lvl="1"/>
            <a:r>
              <a:rPr lang="en-US" dirty="0" smtClean="0"/>
              <a:t>(This seems like a bit of an extend process…)</a:t>
            </a:r>
          </a:p>
          <a:p>
            <a:r>
              <a:rPr lang="en-US" dirty="0" smtClean="0"/>
              <a:t>Guiding Principles:</a:t>
            </a:r>
          </a:p>
          <a:p>
            <a:pPr lvl="1"/>
            <a:r>
              <a:rPr lang="en-US" dirty="0" smtClean="0"/>
              <a:t>Individual tastes over predefined menus</a:t>
            </a:r>
          </a:p>
          <a:p>
            <a:pPr lvl="1"/>
            <a:r>
              <a:rPr lang="en-US" dirty="0" smtClean="0"/>
              <a:t>Balanced nutrition over idiosyncratic diets</a:t>
            </a:r>
          </a:p>
          <a:p>
            <a:pPr lvl="1"/>
            <a:r>
              <a:rPr lang="en-US" dirty="0" smtClean="0"/>
              <a:t>Counting calories over following trends</a:t>
            </a:r>
          </a:p>
          <a:p>
            <a:pPr lvl="1"/>
            <a:r>
              <a:rPr lang="en-US" dirty="0" smtClean="0"/>
              <a:t>Responding to your environment over sticking to a diet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91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Nutritional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Health Organizations Recommend:</a:t>
            </a:r>
          </a:p>
          <a:p>
            <a:pPr lvl="1"/>
            <a:r>
              <a:rPr lang="en-US" dirty="0" smtClean="0"/>
              <a:t>30% Fruits &amp; Vegetables</a:t>
            </a:r>
          </a:p>
          <a:p>
            <a:pPr lvl="1"/>
            <a:r>
              <a:rPr lang="en-US" dirty="0" smtClean="0"/>
              <a:t>16% Lean Protein (Meat, Fish, Eggs, Beans)</a:t>
            </a:r>
          </a:p>
          <a:p>
            <a:pPr lvl="1"/>
            <a:r>
              <a:rPr lang="en-US" dirty="0" smtClean="0"/>
              <a:t>16% Milk &amp; Dairy</a:t>
            </a:r>
          </a:p>
          <a:p>
            <a:pPr lvl="1"/>
            <a:r>
              <a:rPr lang="en-US" dirty="0" smtClean="0"/>
              <a:t>8% Fatty &amp; Sugary Foods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87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 Because You’re Hungry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eat b/c you’re hungry – not because Food was there as a reward</a:t>
            </a:r>
          </a:p>
          <a:p>
            <a:r>
              <a:rPr lang="en-US" dirty="0" smtClean="0"/>
              <a:t>Exercise:</a:t>
            </a:r>
          </a:p>
          <a:p>
            <a:pPr lvl="1"/>
            <a:r>
              <a:rPr lang="en-US" dirty="0" smtClean="0"/>
              <a:t>Write down everything you Ate today</a:t>
            </a:r>
          </a:p>
          <a:p>
            <a:pPr lvl="1"/>
            <a:r>
              <a:rPr lang="en-US" dirty="0" smtClean="0"/>
              <a:t>Ask yourself: “Did I eat this because I was hungry? Or did I eat it because it was there?”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39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Calories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Cutting just 100 Calories/Day can have very profound effects</a:t>
            </a:r>
          </a:p>
          <a:p>
            <a:r>
              <a:rPr lang="en-US" dirty="0" smtClean="0"/>
              <a:t>Adding 400 Calories is enough to add 2 </a:t>
            </a:r>
            <a:r>
              <a:rPr lang="en-US" dirty="0" err="1" smtClean="0"/>
              <a:t>lbs</a:t>
            </a:r>
            <a:r>
              <a:rPr lang="en-US" dirty="0" smtClean="0"/>
              <a:t> of Body Weight every 3 weeks</a:t>
            </a:r>
          </a:p>
          <a:p>
            <a:r>
              <a:rPr lang="en-US" dirty="0" smtClean="0"/>
              <a:t>Easiest Approach to this is to use the app </a:t>
            </a:r>
            <a:r>
              <a:rPr lang="en-US" dirty="0" err="1" smtClean="0"/>
              <a:t>MyFitnessPal</a:t>
            </a:r>
            <a:endParaRPr lang="en-US" dirty="0" smtClean="0"/>
          </a:p>
          <a:p>
            <a:pPr lvl="1"/>
            <a:r>
              <a:rPr lang="en-US" dirty="0" smtClean="0"/>
              <a:t>You’ll also learn a ton about the Nutritional Composition of the food you’re eating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37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Calorie Examples – 100 </a:t>
            </a:r>
            <a:r>
              <a:rPr lang="en-US" dirty="0" err="1" smtClean="0"/>
              <a:t>Cals</a:t>
            </a:r>
            <a:endParaRPr lang="en-US" dirty="0"/>
          </a:p>
        </p:txBody>
      </p:sp>
      <p:pic>
        <p:nvPicPr>
          <p:cNvPr id="4" name="Content Placeholder 3" descr="Screen Shot 2015-08-27 at 5.40.1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2" b="-3562"/>
          <a:stretch/>
        </p:blipFill>
        <p:spPr>
          <a:xfrm>
            <a:off x="739775" y="2298700"/>
            <a:ext cx="7662864" cy="4457700"/>
          </a:xfrm>
        </p:spPr>
      </p:pic>
    </p:spTree>
    <p:extLst>
      <p:ext uri="{BB962C8B-B14F-4D97-AF65-F5344CB8AC3E}">
        <p14:creationId xmlns:p14="http://schemas.microsoft.com/office/powerpoint/2010/main" val="1508725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7069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Diet = Plan for Long-Term Healthy Eating</a:t>
            </a:r>
          </a:p>
          <a:p>
            <a:r>
              <a:rPr lang="en-US" dirty="0" smtClean="0"/>
              <a:t>Experiment &amp; Iterate</a:t>
            </a:r>
          </a:p>
          <a:p>
            <a:pPr lvl="1"/>
            <a:r>
              <a:rPr lang="en-US" dirty="0" smtClean="0"/>
              <a:t>Ex: Try eating Half your meal … if you’re still hungry 30 min later, make modifications to the next meal</a:t>
            </a:r>
          </a:p>
          <a:p>
            <a:pPr lvl="2"/>
            <a:r>
              <a:rPr lang="en-US" dirty="0" smtClean="0"/>
              <a:t>(This seems a bit extreme)</a:t>
            </a:r>
            <a:endParaRPr lang="en-US" dirty="0"/>
          </a:p>
          <a:p>
            <a:r>
              <a:rPr lang="en-US" dirty="0" smtClean="0"/>
              <a:t>Eat Foods that Satisfy your</a:t>
            </a:r>
          </a:p>
          <a:p>
            <a:pPr lvl="1"/>
            <a:r>
              <a:rPr lang="en-US" dirty="0" smtClean="0"/>
              <a:t>Avoid Fatty, Greasy, Salty, Sugary – you’ll be hungry again</a:t>
            </a:r>
          </a:p>
          <a:p>
            <a:pPr lvl="1"/>
            <a:r>
              <a:rPr lang="en-US" dirty="0" smtClean="0"/>
              <a:t>Eat foods that fill you &amp; keep you satisfied</a:t>
            </a:r>
          </a:p>
          <a:p>
            <a:pPr lvl="1"/>
            <a:r>
              <a:rPr lang="en-US" dirty="0" smtClean="0"/>
              <a:t>Protein is most satisfying</a:t>
            </a:r>
          </a:p>
        </p:txBody>
      </p:sp>
    </p:spTree>
    <p:extLst>
      <p:ext uri="{BB962C8B-B14F-4D97-AF65-F5344CB8AC3E}">
        <p14:creationId xmlns:p14="http://schemas.microsoft.com/office/powerpoint/2010/main" val="2765440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 your eating:</a:t>
            </a:r>
          </a:p>
          <a:p>
            <a:pPr lvl="1"/>
            <a:r>
              <a:rPr lang="en-US" dirty="0" smtClean="0"/>
              <a:t>Proper Meal Portion satisfies for 4 </a:t>
            </a:r>
            <a:r>
              <a:rPr lang="en-US" dirty="0" err="1" smtClean="0"/>
              <a:t>hrs</a:t>
            </a:r>
            <a:endParaRPr lang="en-US" dirty="0" smtClean="0"/>
          </a:p>
          <a:p>
            <a:pPr lvl="1"/>
            <a:r>
              <a:rPr lang="en-US" dirty="0" smtClean="0"/>
              <a:t>Sugary Snack satisfies for 1 </a:t>
            </a:r>
            <a:r>
              <a:rPr lang="en-US" dirty="0" err="1" smtClean="0"/>
              <a:t>hr</a:t>
            </a:r>
            <a:endParaRPr lang="en-US" dirty="0" smtClean="0"/>
          </a:p>
          <a:p>
            <a:pPr lvl="1"/>
            <a:r>
              <a:rPr lang="en-US" dirty="0" smtClean="0"/>
              <a:t>Schedule based on this; Don’t eat if it’s not time to eat</a:t>
            </a:r>
          </a:p>
          <a:p>
            <a:r>
              <a:rPr lang="en-US" dirty="0" smtClean="0"/>
              <a:t>Write a List of Off-Limit Foods:</a:t>
            </a:r>
          </a:p>
          <a:p>
            <a:pPr lvl="1"/>
            <a:r>
              <a:rPr lang="en-US" dirty="0" smtClean="0"/>
              <a:t>Writing A List will help you follow your rules</a:t>
            </a:r>
          </a:p>
          <a:p>
            <a:pPr lvl="1"/>
            <a:r>
              <a:rPr lang="en-US" dirty="0" smtClean="0"/>
              <a:t>Don’t restrict foods that you LOVE.  Just eat in moderation</a:t>
            </a:r>
          </a:p>
        </p:txBody>
      </p:sp>
    </p:spTree>
    <p:extLst>
      <p:ext uri="{BB962C8B-B14F-4D97-AF65-F5344CB8AC3E}">
        <p14:creationId xmlns:p14="http://schemas.microsoft.com/office/powerpoint/2010/main" val="3933703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Rehearse Your Diet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the Cues that will cause you to stray from your diet</a:t>
            </a:r>
          </a:p>
          <a:p>
            <a:r>
              <a:rPr lang="en-US" dirty="0" smtClean="0"/>
              <a:t>Think about what they feel like</a:t>
            </a:r>
          </a:p>
          <a:p>
            <a:r>
              <a:rPr lang="en-US" dirty="0" smtClean="0"/>
              <a:t>Practice what you’ll do to respond to them &amp; avoid the Bad 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75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630706"/>
          </a:xfrm>
        </p:spPr>
        <p:txBody>
          <a:bodyPr>
            <a:normAutofit/>
          </a:bodyPr>
          <a:lstStyle/>
          <a:p>
            <a:r>
              <a:rPr lang="en-US" dirty="0" smtClean="0"/>
              <a:t>Computer Vision Syndrome:</a:t>
            </a:r>
          </a:p>
          <a:p>
            <a:pPr lvl="1"/>
            <a:r>
              <a:rPr lang="en-US" dirty="0" smtClean="0"/>
              <a:t>Results from prolonged focus on Computer Screen</a:t>
            </a:r>
          </a:p>
          <a:p>
            <a:pPr lvl="1"/>
            <a:r>
              <a:rPr lang="en-US" dirty="0" smtClean="0"/>
              <a:t>Symptoms: Headaches, Dry Eyes, Irritated Eyes, Redness in Eyes, Blurred Vision, Neck Pain, Fatigue, Double Vision, Difficulty Refocusing Eyes</a:t>
            </a:r>
          </a:p>
          <a:p>
            <a:pPr lvl="1"/>
            <a:r>
              <a:rPr lang="en-US" dirty="0" smtClean="0"/>
              <a:t>AKA: LIFE!!!</a:t>
            </a:r>
          </a:p>
          <a:p>
            <a:r>
              <a:rPr lang="en-US" dirty="0" smtClean="0"/>
              <a:t>To Fix:</a:t>
            </a:r>
          </a:p>
          <a:p>
            <a:pPr lvl="1"/>
            <a:r>
              <a:rPr lang="en-US" dirty="0" smtClean="0"/>
              <a:t>Blink Often</a:t>
            </a:r>
          </a:p>
          <a:p>
            <a:pPr lvl="1"/>
            <a:r>
              <a:rPr lang="en-US" dirty="0" smtClean="0"/>
              <a:t>Exercise Eyes: Every 20 min, look at something 20 min 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95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Prescription Glasses if you don’t need them to see computer screen</a:t>
            </a:r>
          </a:p>
          <a:p>
            <a:pPr lvl="1"/>
            <a:r>
              <a:rPr lang="en-US" dirty="0" smtClean="0"/>
              <a:t>Eye Doctors recommend you were them as little as possible</a:t>
            </a:r>
          </a:p>
          <a:p>
            <a:r>
              <a:rPr lang="en-US" dirty="0" smtClean="0"/>
              <a:t>Unit Test Your Vision:</a:t>
            </a:r>
          </a:p>
          <a:p>
            <a:pPr lvl="1"/>
            <a:r>
              <a:rPr lang="en-US" dirty="0" smtClean="0"/>
              <a:t>Go to Eye Doctor</a:t>
            </a:r>
          </a:p>
          <a:p>
            <a:pPr lvl="1"/>
            <a:r>
              <a:rPr lang="en-US" dirty="0" smtClean="0"/>
              <a:t>Use an App that tests your vision</a:t>
            </a:r>
          </a:p>
        </p:txBody>
      </p:sp>
    </p:spTree>
    <p:extLst>
      <p:ext uri="{BB962C8B-B14F-4D97-AF65-F5344CB8AC3E}">
        <p14:creationId xmlns:p14="http://schemas.microsoft.com/office/powerpoint/2010/main" val="257989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Is Complicated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Information about it is enormous &amp; often conflicting</a:t>
            </a:r>
          </a:p>
          <a:p>
            <a:endParaRPr lang="en-US" dirty="0" smtClean="0"/>
          </a:p>
          <a:p>
            <a:r>
              <a:rPr lang="en-US" dirty="0" smtClean="0"/>
              <a:t>So Let’s Clarify…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3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00300"/>
            <a:ext cx="7662864" cy="4318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Position Monitor 20-40 in. away</a:t>
            </a:r>
          </a:p>
          <a:p>
            <a:r>
              <a:rPr lang="en-US" dirty="0" smtClean="0"/>
              <a:t>Brightness</a:t>
            </a:r>
          </a:p>
          <a:p>
            <a:pPr lvl="1"/>
            <a:r>
              <a:rPr lang="en-US" dirty="0" smtClean="0"/>
              <a:t>Match Room</a:t>
            </a:r>
          </a:p>
          <a:p>
            <a:pPr lvl="1"/>
            <a:r>
              <a:rPr lang="en-US" dirty="0" smtClean="0"/>
              <a:t>If you hold a book against screen &amp; it becomes illuminated as you bring it closer, then your monitor is too bright (Or Room is too dark)</a:t>
            </a:r>
          </a:p>
          <a:p>
            <a:r>
              <a:rPr lang="en-US" dirty="0" smtClean="0"/>
              <a:t>Glare: </a:t>
            </a:r>
          </a:p>
          <a:p>
            <a:pPr lvl="1"/>
            <a:r>
              <a:rPr lang="en-US" dirty="0" smtClean="0"/>
              <a:t>Relax Your Eyes</a:t>
            </a:r>
          </a:p>
          <a:p>
            <a:r>
              <a:rPr lang="en-US" dirty="0" smtClean="0"/>
              <a:t>Reds/Blues:</a:t>
            </a:r>
          </a:p>
          <a:p>
            <a:pPr lvl="1"/>
            <a:r>
              <a:rPr lang="en-US" dirty="0" smtClean="0"/>
              <a:t>Blue Light can be damaging to your Retina</a:t>
            </a:r>
          </a:p>
          <a:p>
            <a:pPr lvl="1"/>
            <a:r>
              <a:rPr lang="en-US" dirty="0" smtClean="0"/>
              <a:t>Reduce Display’s Color Temperatures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F.lux</a:t>
            </a:r>
            <a:r>
              <a:rPr lang="en-US" dirty="0" smtClean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75541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Healthy Person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Healthy Person is: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 </a:t>
            </a:r>
            <a:r>
              <a:rPr lang="en-US" dirty="0"/>
              <a:t>low risk for developing lifestyle-induced diseases</a:t>
            </a:r>
          </a:p>
          <a:p>
            <a:pPr lvl="1"/>
            <a:r>
              <a:rPr lang="en-US" dirty="0" smtClean="0"/>
              <a:t>Relatively </a:t>
            </a:r>
            <a:r>
              <a:rPr lang="en-US" dirty="0"/>
              <a:t>pain free</a:t>
            </a:r>
          </a:p>
        </p:txBody>
      </p:sp>
    </p:spTree>
    <p:extLst>
      <p:ext uri="{BB962C8B-B14F-4D97-AF65-F5344CB8AC3E}">
        <p14:creationId xmlns:p14="http://schemas.microsoft.com/office/powerpoint/2010/main" val="1459148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Unit-Testing Your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 lose my breath after climbing 1 flight of 1 stairs</a:t>
            </a:r>
          </a:p>
          <a:p>
            <a:r>
              <a:rPr lang="en-US" dirty="0" smtClean="0"/>
              <a:t>I regularly sit for more than 1 hr. without getting up</a:t>
            </a:r>
          </a:p>
          <a:p>
            <a:r>
              <a:rPr lang="en-US" dirty="0" smtClean="0"/>
              <a:t>Back, Neck, Shoulder or Wrist pain </a:t>
            </a:r>
            <a:r>
              <a:rPr lang="en-US" dirty="0" err="1" smtClean="0"/>
              <a:t>intereferes</a:t>
            </a:r>
            <a:r>
              <a:rPr lang="en-US" dirty="0" smtClean="0"/>
              <a:t> with my job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468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Your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My </a:t>
            </a:r>
            <a:r>
              <a:rPr lang="en-US" dirty="0"/>
              <a:t>eyes become dry, red, irritated or difficult to focus after looking at a computer </a:t>
            </a:r>
            <a:r>
              <a:rPr lang="en-US" dirty="0" smtClean="0"/>
              <a:t>screen</a:t>
            </a:r>
          </a:p>
          <a:p>
            <a:r>
              <a:rPr lang="en-US" dirty="0" smtClean="0"/>
              <a:t>I eat uncomfortably until I’m Full</a:t>
            </a:r>
          </a:p>
          <a:p>
            <a:r>
              <a:rPr lang="en-US" dirty="0" smtClean="0"/>
              <a:t>I’m exposed to Direct Sunlight less than 10 minutes a day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0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r>
              <a:rPr lang="en-US" sz="3200" b="1" dirty="0" smtClean="0"/>
              <a:t>PROGRAMMING IS ONE OF THE WORST THINGS YOU CAN DO FOR YOUR PHYSICAL HEALTH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625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Reprogramming Your Habits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Cue:</a:t>
            </a:r>
          </a:p>
          <a:p>
            <a:pPr lvl="1"/>
            <a:r>
              <a:rPr lang="en-US" dirty="0" smtClean="0"/>
              <a:t>Where are you?</a:t>
            </a:r>
          </a:p>
          <a:p>
            <a:pPr lvl="1"/>
            <a:r>
              <a:rPr lang="en-US" dirty="0" smtClean="0"/>
              <a:t>What time is it?</a:t>
            </a:r>
          </a:p>
          <a:p>
            <a:pPr lvl="1"/>
            <a:r>
              <a:rPr lang="en-US" dirty="0" smtClean="0"/>
              <a:t>How are you feeling?</a:t>
            </a:r>
          </a:p>
          <a:p>
            <a:pPr lvl="1"/>
            <a:r>
              <a:rPr lang="en-US" dirty="0" smtClean="0"/>
              <a:t>Who’s with you?</a:t>
            </a:r>
          </a:p>
          <a:p>
            <a:pPr lvl="1"/>
            <a:r>
              <a:rPr lang="en-US" dirty="0" smtClean="0"/>
              <a:t>What action preceded the urge?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7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Reward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Reward for buying a candy bar might seem </a:t>
            </a:r>
            <a:r>
              <a:rPr lang="en-US" dirty="0" smtClean="0"/>
              <a:t>obvious, but </a:t>
            </a:r>
            <a:r>
              <a:rPr lang="en-US" dirty="0"/>
              <a:t>it might actually </a:t>
            </a:r>
            <a:r>
              <a:rPr lang="en-US" dirty="0" smtClean="0"/>
              <a:t>be:</a:t>
            </a:r>
          </a:p>
          <a:p>
            <a:pPr lvl="1"/>
            <a:r>
              <a:rPr lang="en-US" dirty="0" smtClean="0"/>
              <a:t> The </a:t>
            </a:r>
            <a:r>
              <a:rPr lang="en-US" dirty="0"/>
              <a:t>walk to the vending machine </a:t>
            </a:r>
            <a:endParaRPr lang="en-US" dirty="0" smtClean="0"/>
          </a:p>
          <a:p>
            <a:pPr lvl="1"/>
            <a:r>
              <a:rPr lang="en-US" dirty="0"/>
              <a:t>G</a:t>
            </a:r>
            <a:r>
              <a:rPr lang="en-US" dirty="0" smtClean="0"/>
              <a:t>etting </a:t>
            </a:r>
            <a:r>
              <a:rPr lang="en-US" dirty="0"/>
              <a:t>your blood </a:t>
            </a:r>
            <a:r>
              <a:rPr lang="en-US" dirty="0" smtClean="0"/>
              <a:t>flowing </a:t>
            </a:r>
            <a:endParaRPr lang="en-US" dirty="0"/>
          </a:p>
          <a:p>
            <a:pPr lvl="1"/>
            <a:r>
              <a:rPr lang="en-US" dirty="0"/>
              <a:t>B</a:t>
            </a:r>
            <a:r>
              <a:rPr lang="en-US" dirty="0" smtClean="0"/>
              <a:t>eing social</a:t>
            </a:r>
          </a:p>
        </p:txBody>
      </p:sp>
    </p:spTree>
    <p:extLst>
      <p:ext uri="{BB962C8B-B14F-4D97-AF65-F5344CB8AC3E}">
        <p14:creationId xmlns:p14="http://schemas.microsoft.com/office/powerpoint/2010/main" val="3956978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299</TotalTime>
  <Words>1128</Words>
  <Application>Microsoft Macintosh PowerPoint</Application>
  <PresentationFormat>On-screen Show (4:3)</PresentationFormat>
  <Paragraphs>181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Genesis</vt:lpstr>
      <vt:lpstr>How To Be A Healthy Programmer</vt:lpstr>
      <vt:lpstr>Advisory</vt:lpstr>
      <vt:lpstr>Health Is Complicated</vt:lpstr>
      <vt:lpstr>A Healthy Person</vt:lpstr>
      <vt:lpstr>Unit-Testing Your Health</vt:lpstr>
      <vt:lpstr>Unit Testing Your Health</vt:lpstr>
      <vt:lpstr>Programming</vt:lpstr>
      <vt:lpstr>Reprogramming Your Habits</vt:lpstr>
      <vt:lpstr>Identify The Reward</vt:lpstr>
      <vt:lpstr>Storytime</vt:lpstr>
      <vt:lpstr>Plan Your New Routine</vt:lpstr>
      <vt:lpstr>One Step At A Time</vt:lpstr>
      <vt:lpstr>Walking</vt:lpstr>
      <vt:lpstr>Take A Walk</vt:lpstr>
      <vt:lpstr>And I Would Walk 500 Miles</vt:lpstr>
      <vt:lpstr>Walking – How To Succeed</vt:lpstr>
      <vt:lpstr>Sitting</vt:lpstr>
      <vt:lpstr>Standing Desks</vt:lpstr>
      <vt:lpstr>Sitting &amp; Standing</vt:lpstr>
      <vt:lpstr>Agile Dieting</vt:lpstr>
      <vt:lpstr>Nutritional Needs</vt:lpstr>
      <vt:lpstr>Eat Because You’re Hungry</vt:lpstr>
      <vt:lpstr>Counting Calories</vt:lpstr>
      <vt:lpstr>Calorie Examples – 100 Cals</vt:lpstr>
      <vt:lpstr>Diet Rules</vt:lpstr>
      <vt:lpstr>Diet Rules</vt:lpstr>
      <vt:lpstr>Rehearse Your Diet</vt:lpstr>
      <vt:lpstr>Vision</vt:lpstr>
      <vt:lpstr>Vision</vt:lpstr>
      <vt:lpstr>Monitors</vt:lpstr>
    </vt:vector>
  </TitlesOfParts>
  <Company>Harrys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Be A Healthy Programmer</dc:title>
  <dc:creator>Luna Lunapiena</dc:creator>
  <cp:lastModifiedBy>Luna Lunapiena</cp:lastModifiedBy>
  <cp:revision>13</cp:revision>
  <dcterms:created xsi:type="dcterms:W3CDTF">2015-08-27T17:12:17Z</dcterms:created>
  <dcterms:modified xsi:type="dcterms:W3CDTF">2015-08-27T22:11:53Z</dcterms:modified>
</cp:coreProperties>
</file>