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35D"/>
    <a:srgbClr val="39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1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8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6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0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2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0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9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09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4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4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ángulo redondeado 203"/>
          <p:cNvSpPr/>
          <p:nvPr/>
        </p:nvSpPr>
        <p:spPr>
          <a:xfrm>
            <a:off x="6500752" y="2391538"/>
            <a:ext cx="1189389" cy="478623"/>
          </a:xfrm>
          <a:prstGeom prst="roundRect">
            <a:avLst/>
          </a:prstGeom>
          <a:solidFill>
            <a:srgbClr val="65D3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4531046" y="449682"/>
            <a:ext cx="39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Diagrama de Arquitectura</a:t>
            </a:r>
          </a:p>
        </p:txBody>
      </p:sp>
      <p:sp>
        <p:nvSpPr>
          <p:cNvPr id="156" name="Rectángulo redondeado 155"/>
          <p:cNvSpPr/>
          <p:nvPr/>
        </p:nvSpPr>
        <p:spPr>
          <a:xfrm>
            <a:off x="1572904" y="570207"/>
            <a:ext cx="1629817" cy="5715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0" name="Grupo 159"/>
          <p:cNvGrpSpPr/>
          <p:nvPr/>
        </p:nvGrpSpPr>
        <p:grpSpPr>
          <a:xfrm>
            <a:off x="1974052" y="1131980"/>
            <a:ext cx="899488" cy="5016768"/>
            <a:chOff x="3432017" y="1287388"/>
            <a:chExt cx="904375" cy="5016768"/>
          </a:xfrm>
        </p:grpSpPr>
        <p:sp>
          <p:nvSpPr>
            <p:cNvPr id="154" name="Rectángulo redondeado 153"/>
            <p:cNvSpPr/>
            <p:nvPr/>
          </p:nvSpPr>
          <p:spPr>
            <a:xfrm>
              <a:off x="3432017" y="1287388"/>
              <a:ext cx="904375" cy="50167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3546251" y="1341026"/>
              <a:ext cx="698591" cy="597932"/>
              <a:chOff x="2442285" y="35913"/>
              <a:chExt cx="1965861" cy="1143910"/>
            </a:xfrm>
          </p:grpSpPr>
          <p:cxnSp>
            <p:nvCxnSpPr>
              <p:cNvPr id="24" name="Conector recto 23"/>
              <p:cNvCxnSpPr>
                <a:stCxn id="22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25" name="Conector recto 24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>
                  <a:stCxn id="22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o 43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31" name="Conector recto 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Elipse 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3" name="Conector recto 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Elipse 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Elipse 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" name="Grupo 47"/>
            <p:cNvGrpSpPr/>
            <p:nvPr/>
          </p:nvGrpSpPr>
          <p:grpSpPr>
            <a:xfrm>
              <a:off x="3546251" y="1949349"/>
              <a:ext cx="698591" cy="597932"/>
              <a:chOff x="2442285" y="35913"/>
              <a:chExt cx="1965861" cy="1143910"/>
            </a:xfrm>
          </p:grpSpPr>
          <p:cxnSp>
            <p:nvCxnSpPr>
              <p:cNvPr id="49" name="Conector recto 48"/>
              <p:cNvCxnSpPr>
                <a:stCxn id="5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upo 4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51" name="Rectángulo 5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52" name="Conector recto 5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>
                  <a:stCxn id="5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upo 5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56" name="Conector recto 5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Elipse 5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58" name="Conector recto 5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Elipse 5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0" name="Conector recto 5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Elipse 6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2" name="Conector recto 6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3" name="Grupo 62"/>
            <p:cNvGrpSpPr/>
            <p:nvPr/>
          </p:nvGrpSpPr>
          <p:grpSpPr>
            <a:xfrm>
              <a:off x="3552643" y="2579159"/>
              <a:ext cx="698591" cy="597932"/>
              <a:chOff x="2442285" y="35913"/>
              <a:chExt cx="1965861" cy="1143910"/>
            </a:xfrm>
          </p:grpSpPr>
          <p:cxnSp>
            <p:nvCxnSpPr>
              <p:cNvPr id="64" name="Conector recto 63"/>
              <p:cNvCxnSpPr>
                <a:stCxn id="6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upo 6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66" name="Rectángulo 6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67" name="Conector recto 6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6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/>
                <p:cNvCxnSpPr>
                  <a:stCxn id="6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upo 6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71" name="Conector recto 7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Elipse 7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3" name="Conector recto 7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ipse 7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5" name="Conector recto 7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ipse 7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7" name="Conector recto 7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o 77"/>
            <p:cNvGrpSpPr/>
            <p:nvPr/>
          </p:nvGrpSpPr>
          <p:grpSpPr>
            <a:xfrm>
              <a:off x="3552643" y="3208264"/>
              <a:ext cx="698591" cy="597932"/>
              <a:chOff x="2442285" y="35913"/>
              <a:chExt cx="1965861" cy="1143910"/>
            </a:xfrm>
          </p:grpSpPr>
          <p:cxnSp>
            <p:nvCxnSpPr>
              <p:cNvPr id="79" name="Conector recto 78"/>
              <p:cNvCxnSpPr>
                <a:stCxn id="8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upo 7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81" name="Rectángulo 8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82" name="Conector recto 8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ector recto 8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cto 83"/>
                <p:cNvCxnSpPr>
                  <a:stCxn id="8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upo 8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86" name="Conector recto 8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Elipse 8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88" name="Conector recto 8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ipse 8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0" name="Conector recto 8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Elipse 9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2" name="Conector recto 9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3" name="Grupo 92"/>
            <p:cNvGrpSpPr/>
            <p:nvPr/>
          </p:nvGrpSpPr>
          <p:grpSpPr>
            <a:xfrm>
              <a:off x="3546971" y="3829937"/>
              <a:ext cx="698591" cy="597932"/>
              <a:chOff x="2442285" y="35913"/>
              <a:chExt cx="1965861" cy="1143910"/>
            </a:xfrm>
          </p:grpSpPr>
          <p:cxnSp>
            <p:nvCxnSpPr>
              <p:cNvPr id="94" name="Conector recto 93"/>
              <p:cNvCxnSpPr>
                <a:stCxn id="9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upo 9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96" name="Rectángulo 9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97" name="Conector recto 9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/>
                <p:nvPr/>
              </p:nvCxnSpPr>
              <p:spPr>
                <a:xfrm flipH="1">
                  <a:off x="2878281" y="301336"/>
                  <a:ext cx="519544" cy="613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9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upo 9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01" name="Conector recto 10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ipse 10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3" name="Conector recto 10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Elipse 10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5" name="Conector recto 10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Elipse 10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7" name="Conector recto 10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8" name="Grupo 107"/>
            <p:cNvGrpSpPr/>
            <p:nvPr/>
          </p:nvGrpSpPr>
          <p:grpSpPr>
            <a:xfrm>
              <a:off x="3546971" y="4448651"/>
              <a:ext cx="698591" cy="597932"/>
              <a:chOff x="2442285" y="35913"/>
              <a:chExt cx="1965861" cy="1143910"/>
            </a:xfrm>
          </p:grpSpPr>
          <p:cxnSp>
            <p:nvCxnSpPr>
              <p:cNvPr id="109" name="Conector recto 108"/>
              <p:cNvCxnSpPr>
                <a:stCxn id="11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upo 10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11" name="Rectángulo 11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12" name="Conector recto 11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11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>
                  <a:stCxn id="11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upo 11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16" name="Conector recto 11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Elipse 11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18" name="Conector recto 11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Elipse 11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0" name="Conector recto 11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Elipse 12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2" name="Conector recto 12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3553363" y="5068070"/>
              <a:ext cx="698591" cy="597932"/>
              <a:chOff x="2442285" y="35913"/>
              <a:chExt cx="1965861" cy="1143910"/>
            </a:xfrm>
          </p:grpSpPr>
          <p:cxnSp>
            <p:nvCxnSpPr>
              <p:cNvPr id="124" name="Conector recto 123"/>
              <p:cNvCxnSpPr>
                <a:stCxn id="12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upo 12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26" name="Rectángulo 12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27" name="Conector recto 12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>
                  <a:stCxn id="12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upo 12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31" name="Conector recto 1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Elipse 1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3" name="Conector recto 1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Elipse 1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5" name="Conector recto 1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Elipse 1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7" name="Conector recto 13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8" name="Grupo 137"/>
            <p:cNvGrpSpPr/>
            <p:nvPr/>
          </p:nvGrpSpPr>
          <p:grpSpPr>
            <a:xfrm>
              <a:off x="3553363" y="5686784"/>
              <a:ext cx="698591" cy="597932"/>
              <a:chOff x="2442285" y="35913"/>
              <a:chExt cx="1965861" cy="1143910"/>
            </a:xfrm>
          </p:grpSpPr>
          <p:cxnSp>
            <p:nvCxnSpPr>
              <p:cNvPr id="139" name="Conector recto 138"/>
              <p:cNvCxnSpPr>
                <a:stCxn id="14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upo 13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41" name="Rectángulo 14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42" name="Conector recto 14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>
                  <a:stCxn id="14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46" name="Conector recto 14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Elipse 14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48" name="Conector recto 14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Elipse 14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0" name="Conector recto 14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Elipse 15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2" name="Conector recto 15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59" name="CuadroTexto 158"/>
          <p:cNvSpPr txBox="1"/>
          <p:nvPr/>
        </p:nvSpPr>
        <p:spPr>
          <a:xfrm>
            <a:off x="1448604" y="585749"/>
            <a:ext cx="1962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/>
              <a:t>Modulo </a:t>
            </a:r>
            <a:r>
              <a:rPr lang="es-AR" sz="1050" b="1" dirty="0" err="1"/>
              <a:t>Relay</a:t>
            </a:r>
            <a:r>
              <a:rPr lang="es-AR" sz="1050" b="1" dirty="0"/>
              <a:t> </a:t>
            </a:r>
            <a:r>
              <a:rPr lang="es-AR" sz="1050" b="1" dirty="0" err="1"/>
              <a:t>Rele</a:t>
            </a:r>
            <a:r>
              <a:rPr lang="es-AR" sz="1050" b="1" dirty="0"/>
              <a:t> De </a:t>
            </a:r>
          </a:p>
          <a:p>
            <a:pPr algn="ctr"/>
            <a:r>
              <a:rPr lang="es-AR" sz="1050" b="1" dirty="0"/>
              <a:t> 8 Canales 5v 10a</a:t>
            </a:r>
          </a:p>
          <a:p>
            <a:pPr algn="ctr"/>
            <a:r>
              <a:rPr lang="es-AR" sz="1050" b="1" dirty="0"/>
              <a:t>8CH-TTL-RELAY</a:t>
            </a:r>
          </a:p>
        </p:txBody>
      </p:sp>
      <p:grpSp>
        <p:nvGrpSpPr>
          <p:cNvPr id="179" name="Grupo 178"/>
          <p:cNvGrpSpPr/>
          <p:nvPr/>
        </p:nvGrpSpPr>
        <p:grpSpPr>
          <a:xfrm>
            <a:off x="3866228" y="2064370"/>
            <a:ext cx="2569937" cy="2303431"/>
            <a:chOff x="4620608" y="1847200"/>
            <a:chExt cx="2569937" cy="2303431"/>
          </a:xfrm>
        </p:grpSpPr>
        <p:sp>
          <p:nvSpPr>
            <p:cNvPr id="6" name="Rectángulo redondeado 5"/>
            <p:cNvSpPr/>
            <p:nvPr/>
          </p:nvSpPr>
          <p:spPr>
            <a:xfrm>
              <a:off x="4620608" y="1847200"/>
              <a:ext cx="2533172" cy="23034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30" name="Picture 6" descr="Placa de desarrollo Nodemcu ESP32 WiFi + Bluetooth ESP WROOM 32 38 Pines |  Leantec.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5" t="26035" r="36469" b="22496"/>
            <a:stretch/>
          </p:blipFill>
          <p:spPr bwMode="auto">
            <a:xfrm>
              <a:off x="4812029" y="2171700"/>
              <a:ext cx="926257" cy="184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CuadroTexto 163"/>
            <p:cNvSpPr txBox="1"/>
            <p:nvPr/>
          </p:nvSpPr>
          <p:spPr>
            <a:xfrm>
              <a:off x="4696351" y="1883663"/>
              <a:ext cx="11673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 err="1"/>
                <a:t>Nodemcu</a:t>
              </a:r>
              <a:r>
                <a:rPr lang="es-AR" sz="1050" b="1" dirty="0"/>
                <a:t>  Esp32s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906219" y="2239346"/>
              <a:ext cx="128432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/>
                <a:t>Sketch  (software </a:t>
              </a:r>
            </a:p>
            <a:p>
              <a:r>
                <a:rPr lang="es-AR" sz="1050" b="1" dirty="0" err="1"/>
                <a:t>Microncontrolador</a:t>
              </a:r>
              <a:r>
                <a:rPr lang="es-AR" sz="1050" b="1" dirty="0"/>
                <a:t>)</a:t>
              </a:r>
            </a:p>
          </p:txBody>
        </p:sp>
        <p:grpSp>
          <p:nvGrpSpPr>
            <p:cNvPr id="163" name="Grupo 162"/>
            <p:cNvGrpSpPr/>
            <p:nvPr/>
          </p:nvGrpSpPr>
          <p:grpSpPr>
            <a:xfrm>
              <a:off x="6261398" y="2698615"/>
              <a:ext cx="809218" cy="941421"/>
              <a:chOff x="8183881" y="3386909"/>
              <a:chExt cx="809218" cy="941421"/>
            </a:xfrm>
          </p:grpSpPr>
          <p:sp>
            <p:nvSpPr>
              <p:cNvPr id="161" name="Rectángulo 160"/>
              <p:cNvSpPr/>
              <p:nvPr/>
            </p:nvSpPr>
            <p:spPr>
              <a:xfrm>
                <a:off x="8183881" y="3386909"/>
                <a:ext cx="809218" cy="941421"/>
              </a:xfrm>
              <a:prstGeom prst="rect">
                <a:avLst/>
              </a:prstGeom>
              <a:solidFill>
                <a:srgbClr val="39BB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032" name="Picture 8" descr="Arduino, logo Icon in Vector Logo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7" t="26565" r="-508" b="26503"/>
              <a:stretch/>
            </p:blipFill>
            <p:spPr bwMode="auto">
              <a:xfrm>
                <a:off x="8280102" y="3939412"/>
                <a:ext cx="655846" cy="309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3" name="Grupo 172"/>
          <p:cNvGrpSpPr/>
          <p:nvPr/>
        </p:nvGrpSpPr>
        <p:grpSpPr>
          <a:xfrm rot="16200000">
            <a:off x="-193542" y="2855098"/>
            <a:ext cx="1842076" cy="610572"/>
            <a:chOff x="6859605" y="5255396"/>
            <a:chExt cx="1842076" cy="613889"/>
          </a:xfrm>
        </p:grpSpPr>
        <p:sp>
          <p:nvSpPr>
            <p:cNvPr id="172" name="Rectángulo redondeado 171"/>
            <p:cNvSpPr/>
            <p:nvPr/>
          </p:nvSpPr>
          <p:spPr>
            <a:xfrm>
              <a:off x="6859605" y="5255396"/>
              <a:ext cx="1842076" cy="61388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6922026" y="5304853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b="1" dirty="0">
                  <a:solidFill>
                    <a:schemeClr val="bg1"/>
                  </a:solidFill>
                </a:rPr>
                <a:t>AMBIENTE</a:t>
              </a:r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3322879" y="3176162"/>
            <a:ext cx="524006" cy="285877"/>
            <a:chOff x="5738286" y="5086487"/>
            <a:chExt cx="1168175" cy="242414"/>
          </a:xfrm>
        </p:grpSpPr>
        <p:cxnSp>
          <p:nvCxnSpPr>
            <p:cNvPr id="175" name="Conector recto de flecha 174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o 182"/>
          <p:cNvGrpSpPr/>
          <p:nvPr/>
        </p:nvGrpSpPr>
        <p:grpSpPr>
          <a:xfrm>
            <a:off x="1031275" y="3108179"/>
            <a:ext cx="521175" cy="285877"/>
            <a:chOff x="5738286" y="5086487"/>
            <a:chExt cx="1168175" cy="242414"/>
          </a:xfrm>
        </p:grpSpPr>
        <p:cxnSp>
          <p:nvCxnSpPr>
            <p:cNvPr id="184" name="Conector recto de flecha 18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10188832" y="4526265"/>
            <a:ext cx="1485900" cy="817243"/>
            <a:chOff x="4420319" y="4584340"/>
            <a:chExt cx="1485900" cy="817243"/>
          </a:xfrm>
        </p:grpSpPr>
        <p:sp>
          <p:nvSpPr>
            <p:cNvPr id="190" name="CuadroTexto 189"/>
            <p:cNvSpPr txBox="1"/>
            <p:nvPr/>
          </p:nvSpPr>
          <p:spPr>
            <a:xfrm>
              <a:off x="4463769" y="4584340"/>
              <a:ext cx="1360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/>
                <a:t>INTERACCIÓN</a:t>
              </a: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4420319" y="4643425"/>
              <a:ext cx="1485900" cy="758158"/>
              <a:chOff x="6983730" y="4282610"/>
              <a:chExt cx="1485900" cy="75815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7406061" y="4658591"/>
                <a:ext cx="524006" cy="285877"/>
                <a:chOff x="5738286" y="5086487"/>
                <a:chExt cx="1168175" cy="242414"/>
              </a:xfrm>
            </p:grpSpPr>
            <p:cxnSp>
              <p:nvCxnSpPr>
                <p:cNvPr id="188" name="Conector recto de flecha 187"/>
                <p:cNvCxnSpPr/>
                <p:nvPr/>
              </p:nvCxnSpPr>
              <p:spPr>
                <a:xfrm>
                  <a:off x="5752038" y="5086487"/>
                  <a:ext cx="11544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de flecha 188"/>
                <p:cNvCxnSpPr/>
                <p:nvPr/>
              </p:nvCxnSpPr>
              <p:spPr>
                <a:xfrm flipH="1">
                  <a:off x="5738286" y="5328901"/>
                  <a:ext cx="113801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Rectángulo 179"/>
              <p:cNvSpPr/>
              <p:nvPr/>
            </p:nvSpPr>
            <p:spPr>
              <a:xfrm>
                <a:off x="6983730" y="4282610"/>
                <a:ext cx="1485900" cy="7581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97" name="Grupo 196"/>
          <p:cNvGrpSpPr/>
          <p:nvPr/>
        </p:nvGrpSpPr>
        <p:grpSpPr>
          <a:xfrm>
            <a:off x="6427343" y="3123158"/>
            <a:ext cx="1345683" cy="338881"/>
            <a:chOff x="5738286" y="5086487"/>
            <a:chExt cx="1168175" cy="242414"/>
          </a:xfrm>
        </p:grpSpPr>
        <p:cxnSp>
          <p:nvCxnSpPr>
            <p:cNvPr id="198" name="Conector recto de flecha 197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CuadroTexto 190"/>
          <p:cNvSpPr txBox="1"/>
          <p:nvPr/>
        </p:nvSpPr>
        <p:spPr>
          <a:xfrm>
            <a:off x="6744267" y="25911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WIFI</a:t>
            </a:r>
          </a:p>
        </p:txBody>
      </p:sp>
      <p:grpSp>
        <p:nvGrpSpPr>
          <p:cNvPr id="206" name="Grupo 205"/>
          <p:cNvGrpSpPr/>
          <p:nvPr/>
        </p:nvGrpSpPr>
        <p:grpSpPr>
          <a:xfrm>
            <a:off x="9387996" y="3089571"/>
            <a:ext cx="915309" cy="411845"/>
            <a:chOff x="5738286" y="5086487"/>
            <a:chExt cx="1168175" cy="242414"/>
          </a:xfrm>
        </p:grpSpPr>
        <p:cxnSp>
          <p:nvCxnSpPr>
            <p:cNvPr id="207" name="Conector recto de flecha 206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207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CuadroTexto 1028"/>
          <p:cNvSpPr txBox="1"/>
          <p:nvPr/>
        </p:nvSpPr>
        <p:spPr>
          <a:xfrm>
            <a:off x="6491223" y="2354555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CONEXIÓN</a:t>
            </a:r>
          </a:p>
        </p:txBody>
      </p:sp>
      <p:grpSp>
        <p:nvGrpSpPr>
          <p:cNvPr id="213" name="Grupo 212"/>
          <p:cNvGrpSpPr/>
          <p:nvPr/>
        </p:nvGrpSpPr>
        <p:grpSpPr>
          <a:xfrm>
            <a:off x="4990353" y="3208734"/>
            <a:ext cx="524006" cy="285877"/>
            <a:chOff x="5738286" y="5086487"/>
            <a:chExt cx="1168175" cy="242414"/>
          </a:xfrm>
        </p:grpSpPr>
        <p:cxnSp>
          <p:nvCxnSpPr>
            <p:cNvPr id="214" name="Conector recto de flecha 21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de flecha 21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29F5DB9-2EE6-41CF-BEFD-86EF629CF354}"/>
              </a:ext>
            </a:extLst>
          </p:cNvPr>
          <p:cNvGrpSpPr/>
          <p:nvPr/>
        </p:nvGrpSpPr>
        <p:grpSpPr>
          <a:xfrm>
            <a:off x="7842190" y="2709968"/>
            <a:ext cx="1499400" cy="1123342"/>
            <a:chOff x="7933631" y="2540554"/>
            <a:chExt cx="1499400" cy="1123342"/>
          </a:xfrm>
        </p:grpSpPr>
        <p:sp>
          <p:nvSpPr>
            <p:cNvPr id="1027" name="Rectángulo redondeado 1026"/>
            <p:cNvSpPr/>
            <p:nvPr/>
          </p:nvSpPr>
          <p:spPr>
            <a:xfrm>
              <a:off x="7933631" y="2542609"/>
              <a:ext cx="1499400" cy="11212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4" name="Rectángulo redondeado 1023"/>
            <p:cNvSpPr/>
            <p:nvPr/>
          </p:nvSpPr>
          <p:spPr>
            <a:xfrm>
              <a:off x="8034654" y="2936850"/>
              <a:ext cx="1297354" cy="615233"/>
            </a:xfrm>
            <a:prstGeom prst="roundRect">
              <a:avLst/>
            </a:prstGeom>
            <a:solidFill>
              <a:srgbClr val="65D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5" name="CuadroTexto 1024"/>
            <p:cNvSpPr txBox="1"/>
            <p:nvPr/>
          </p:nvSpPr>
          <p:spPr>
            <a:xfrm>
              <a:off x="8194131" y="2540554"/>
              <a:ext cx="1059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FIREBASE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E315145C-A79F-4F57-AB24-D70C7F691E0B}"/>
                </a:ext>
              </a:extLst>
            </p:cNvPr>
            <p:cNvSpPr txBox="1"/>
            <p:nvPr/>
          </p:nvSpPr>
          <p:spPr>
            <a:xfrm>
              <a:off x="8014373" y="2991641"/>
              <a:ext cx="1418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BASE DE DATOS </a:t>
              </a:r>
            </a:p>
            <a:p>
              <a:r>
                <a:rPr lang="es-AR" sz="1400" dirty="0"/>
                <a:t>EN TIEMPO REAL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E384E02-50FE-4926-A5DB-593AC9094D34}"/>
              </a:ext>
            </a:extLst>
          </p:cNvPr>
          <p:cNvGrpSpPr/>
          <p:nvPr/>
        </p:nvGrpSpPr>
        <p:grpSpPr>
          <a:xfrm>
            <a:off x="10349853" y="2613551"/>
            <a:ext cx="1723859" cy="1320602"/>
            <a:chOff x="10143669" y="2001040"/>
            <a:chExt cx="1723859" cy="1335649"/>
          </a:xfrm>
        </p:grpSpPr>
        <p:sp>
          <p:nvSpPr>
            <p:cNvPr id="202" name="Rectángulo redondeado 201"/>
            <p:cNvSpPr/>
            <p:nvPr/>
          </p:nvSpPr>
          <p:spPr>
            <a:xfrm>
              <a:off x="10143669" y="2017335"/>
              <a:ext cx="1723859" cy="131935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6" name="Rectángulo redondeado 4">
              <a:extLst>
                <a:ext uri="{FF2B5EF4-FFF2-40B4-BE49-F238E27FC236}">
                  <a16:creationId xmlns:a16="http://schemas.microsoft.com/office/drawing/2014/main" id="{30808DB4-AE55-4F05-9DBF-9412DA69379A}"/>
                </a:ext>
              </a:extLst>
            </p:cNvPr>
            <p:cNvSpPr/>
            <p:nvPr/>
          </p:nvSpPr>
          <p:spPr>
            <a:xfrm rot="5400000">
              <a:off x="10760922" y="2183384"/>
              <a:ext cx="517839" cy="142747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170BF7C3-700D-4092-9993-A2B2A10D01D5}"/>
                </a:ext>
              </a:extLst>
            </p:cNvPr>
            <p:cNvSpPr txBox="1"/>
            <p:nvPr/>
          </p:nvSpPr>
          <p:spPr>
            <a:xfrm>
              <a:off x="10437101" y="2688209"/>
              <a:ext cx="1112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ANDROID</a:t>
              </a:r>
            </a:p>
          </p:txBody>
        </p: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3A72BE0D-B55B-4718-ACE7-28EEE1C6F98F}"/>
                </a:ext>
              </a:extLst>
            </p:cNvPr>
            <p:cNvSpPr txBox="1"/>
            <p:nvPr/>
          </p:nvSpPr>
          <p:spPr>
            <a:xfrm>
              <a:off x="10653186" y="2001040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APPS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EDD183-E041-424E-AEB5-4BBCF06E0350}"/>
              </a:ext>
            </a:extLst>
          </p:cNvPr>
          <p:cNvSpPr txBox="1"/>
          <p:nvPr/>
        </p:nvSpPr>
        <p:spPr>
          <a:xfrm>
            <a:off x="4963426" y="4818421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ENVIA LECTURAS DE LOS RELES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ACTUALIZA LOS ESTADOS DE LOS RELES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CA7C3C2-FAC9-4F45-8D8E-80A920DE08AD}"/>
              </a:ext>
            </a:extLst>
          </p:cNvPr>
          <p:cNvCxnSpPr>
            <a:cxnSpLocks/>
          </p:cNvCxnSpPr>
          <p:nvPr/>
        </p:nvCxnSpPr>
        <p:spPr>
          <a:xfrm>
            <a:off x="7108105" y="3513031"/>
            <a:ext cx="0" cy="13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2C1C24F7-4A02-4FEE-8373-8782B84B6B11}"/>
              </a:ext>
            </a:extLst>
          </p:cNvPr>
          <p:cNvSpPr txBox="1"/>
          <p:nvPr/>
        </p:nvSpPr>
        <p:spPr>
          <a:xfrm>
            <a:off x="7840326" y="1387243"/>
            <a:ext cx="42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MUESTRA LOS ESTADOS  DE LOS RELES AL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CONTROLA LAS SALIDAS DEL ESP32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385D0A4-A4FD-466F-995C-C8E8A7A5B14E}"/>
              </a:ext>
            </a:extLst>
          </p:cNvPr>
          <p:cNvCxnSpPr/>
          <p:nvPr/>
        </p:nvCxnSpPr>
        <p:spPr>
          <a:xfrm flipV="1">
            <a:off x="9833836" y="2017335"/>
            <a:ext cx="17202" cy="10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04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</dc:creator>
  <cp:lastModifiedBy>IGNACIO</cp:lastModifiedBy>
  <cp:revision>12</cp:revision>
  <dcterms:created xsi:type="dcterms:W3CDTF">2022-07-25T14:06:07Z</dcterms:created>
  <dcterms:modified xsi:type="dcterms:W3CDTF">2023-03-26T13:12:19Z</dcterms:modified>
</cp:coreProperties>
</file>