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99"/>
    <a:srgbClr val="66FF66"/>
    <a:srgbClr val="3D4342"/>
    <a:srgbClr val="E21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2" d="100"/>
          <a:sy n="112" d="100"/>
        </p:scale>
        <p:origin x="-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C53F36-1DA9-4774-8BEA-3BD59305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D0BD5D7-1E4A-43E1-8ED1-7850F604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FA35971-4A80-45EB-8816-5C8FD1D1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E7870AC-F978-494B-8626-31CCDBB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6378EE6-65CE-420A-B360-E3E8BE14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8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EF192B-CF5D-4BF6-AD26-343F047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D75171D-3067-440F-B308-D6F480B7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249852D-49E3-4741-BF4A-32F8A141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D6EC068-6462-44F9-A63F-1435E40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D8D86C0-818B-4824-A37B-863E1EBB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0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D534C62-3548-4C57-A2EA-A9FF80C4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9ADCEB7-7450-4560-AB3B-B945744B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6FE3BEE-A4A6-4026-AB4F-A158F64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12B1D85-865D-4A64-B775-FC88F472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44731AF-7E0F-43C4-8B88-CAC587BF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84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F7C555-0D26-46ED-A558-9253CC28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2BA5C9-C137-4910-AFE0-7230069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9C18E6E-7341-43D2-92BA-A2897C5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ECF8D8E-9FDF-43AB-9657-0C0F83A3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C74212-B191-4C0C-B2CA-6ECCAB9F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898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9ED380-E539-4DF3-A89C-5331262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EE37A21-9CF9-4403-92F3-81EFDD5D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A52D6B2-7062-49A9-A994-DD215CC9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E4A0935-382C-4CF6-9D30-C0F25EB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CE2A4A-3A7E-45C3-8DD4-F2D08D8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14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BEA489-C41D-4EAC-96CB-A38178E3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C5BEE5-B615-422C-99A5-355A080AF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1CE6B80-4066-4EF4-828A-E85F982E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6F14F42-B494-47D1-8336-E2EA8C2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BBBC3BE-6989-4766-8416-13D09FE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242E64E-5199-46BC-91FF-B32D6B0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98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0E4A1E-5CEB-4432-B2A5-702CA75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C487B98-24B0-4517-A9F8-4BB1E41C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D8BDAC1-D746-4B84-9048-FD99C032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BA370285-61E7-4E9C-914E-5C8D7DB4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247987D-8583-45A6-9C11-FCF1C9881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DAA7DFB-42F7-4FF0-87D1-D2654BDB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E2DCEC2-176C-47F8-B517-C7FFAC1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BD4267B5-8B52-4343-A094-5BE9FE4E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9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FFCBD30-AED5-4B99-82E9-2DB0790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D8D4968-6DDF-40A5-8275-9ECE2965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A82C975-EB3F-496D-B5BC-AA45943E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BF66EA7-EC59-4AF8-91EC-893821AF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4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17A5C8D1-3272-4149-AC4A-9C34BBE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42E5B06-B4ED-4719-A6F6-0B51F1E6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5B64FB2-C0E4-4EDB-8F62-C911702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88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BFA4DE-D495-4201-BE9D-74FEA565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BD552D0-E699-4208-B731-D60CC1B4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FCE252D-FD43-476A-8855-C83EC0C8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BCA9157-3340-4047-A7D1-3AC8E72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DE41AD1-52DD-486D-84CB-6ECC0BF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D3E6D6E-5FD6-4E5B-BF75-692C355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7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E9647D-27B2-4E1B-BA13-A85182AB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E919644-4EC9-4C9F-A93A-EC62166A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B0955B2-9304-4586-B6BD-60831BE3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8FFCD8C-5A1F-4DB4-9F80-D43803FF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6CE4FB9-4CE0-44B1-A28B-E65064A2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AAF8AA4-A5D8-46F8-A64E-0C31A3B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6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A96C902-8F33-43F5-AD17-D5FADA1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AA0D713-F99D-449D-8478-797F6DEA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1C8CCF7-7A30-4BAA-A97F-0377CCEA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1833-5F87-4141-9A69-DFAC4DBD0622}" type="datetimeFigureOut">
              <a:rPr lang="es-AR" smtClean="0"/>
              <a:t>28/10/2022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E6A65A7-BCF8-40F5-9AC2-82A8F980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5318902-E3AA-4ECD-BA3F-DFF6E4952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76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5AB7479-BBEE-4AB8-8809-7014146A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r="20650"/>
          <a:stretch/>
        </p:blipFill>
        <p:spPr>
          <a:xfrm>
            <a:off x="4125360" y="522515"/>
            <a:ext cx="3941279" cy="3319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CBD40575-7535-419B-A6EE-D824CA215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0" t="50000" r="2072" b="13524"/>
          <a:stretch/>
        </p:blipFill>
        <p:spPr>
          <a:xfrm>
            <a:off x="9769824" y="565770"/>
            <a:ext cx="1606731" cy="2501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DACC993F-6A2B-40C4-B0E4-67345161A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9" t="-557"/>
          <a:stretch/>
        </p:blipFill>
        <p:spPr>
          <a:xfrm rot="10800000">
            <a:off x="431547" y="169817"/>
            <a:ext cx="2345521" cy="5551713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30B862E2-BAA4-4EF6-92AF-022A69FB9845}"/>
              </a:ext>
            </a:extLst>
          </p:cNvPr>
          <p:cNvCxnSpPr>
            <a:cxnSpLocks/>
          </p:cNvCxnSpPr>
          <p:nvPr/>
        </p:nvCxnSpPr>
        <p:spPr>
          <a:xfrm>
            <a:off x="2431229" y="3121511"/>
            <a:ext cx="15414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13ADB520-2D2E-45EE-A4A2-EA7CC51F1E22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0" cy="6395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602A0799-1EA3-43CE-82A4-FACE43AF94EF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1527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xmlns="" id="{7DF26FEE-C308-48DA-A005-C558C4C4986D}"/>
              </a:ext>
            </a:extLst>
          </p:cNvPr>
          <p:cNvGrpSpPr/>
          <p:nvPr/>
        </p:nvGrpSpPr>
        <p:grpSpPr>
          <a:xfrm>
            <a:off x="2433790" y="2320594"/>
            <a:ext cx="1754004" cy="722805"/>
            <a:chOff x="4689054" y="4043557"/>
            <a:chExt cx="1862256" cy="613480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xmlns="" id="{955A6805-A436-4F7E-93C0-4865196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BE0FA358-B1C6-418E-81A2-28E52D827BFE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69637"/>
              <a:ext cx="0" cy="58740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xmlns="" id="{DDD275F0-18F3-4957-A5C9-4187CE48589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xmlns="" id="{7FA1314B-5479-4840-A533-14B3C8AD7B95}"/>
              </a:ext>
            </a:extLst>
          </p:cNvPr>
          <p:cNvGrpSpPr/>
          <p:nvPr/>
        </p:nvGrpSpPr>
        <p:grpSpPr>
          <a:xfrm>
            <a:off x="2394857" y="2182043"/>
            <a:ext cx="1730496" cy="783238"/>
            <a:chOff x="4689054" y="4043554"/>
            <a:chExt cx="1862256" cy="613483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xmlns="" id="{0B190EFA-E8E0-45DD-8168-B6A2BB1E08F0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xmlns="" id="{9DC2A6BD-EFFE-4A2E-BAC9-046E92F7170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4"/>
              <a:ext cx="0" cy="61348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xmlns="" id="{FD34A55B-F067-4FED-B10A-A382F746683D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xmlns="" id="{55EFA842-2BF4-48DB-8A92-60AFFD99CC3D}"/>
              </a:ext>
            </a:extLst>
          </p:cNvPr>
          <p:cNvGrpSpPr/>
          <p:nvPr/>
        </p:nvGrpSpPr>
        <p:grpSpPr>
          <a:xfrm>
            <a:off x="2438912" y="1997851"/>
            <a:ext cx="1686440" cy="889309"/>
            <a:chOff x="4689054" y="4043557"/>
            <a:chExt cx="1968765" cy="613480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xmlns="" id="{74CDD026-FAE6-4644-B7FD-9E56EF79F7E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xmlns="" id="{370F2FD5-93D1-47B9-B4E8-6215896933D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xmlns="" id="{AD94E196-1712-47FA-B280-F834D8CB830F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4273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xmlns="" id="{4C622C0C-85A8-42B8-9874-9D2BA72941A7}"/>
              </a:ext>
            </a:extLst>
          </p:cNvPr>
          <p:cNvGrpSpPr/>
          <p:nvPr/>
        </p:nvGrpSpPr>
        <p:grpSpPr>
          <a:xfrm>
            <a:off x="2427254" y="1850618"/>
            <a:ext cx="1734792" cy="944367"/>
            <a:chOff x="4689054" y="4043557"/>
            <a:chExt cx="2215757" cy="613480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xmlns="" id="{FAAB76F8-C70E-4275-90EE-A50FE2E4CAE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xmlns="" id="{6DEB2D10-7212-41C8-87F1-835F0B53E867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xmlns="" id="{F99123EA-4BD0-49F8-8D72-2D503893EA45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67434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xmlns="" id="{11247DFF-25EA-42A6-A402-871BD9CA80FB}"/>
              </a:ext>
            </a:extLst>
          </p:cNvPr>
          <p:cNvGrpSpPr/>
          <p:nvPr/>
        </p:nvGrpSpPr>
        <p:grpSpPr>
          <a:xfrm>
            <a:off x="2427253" y="1664970"/>
            <a:ext cx="1734791" cy="1058645"/>
            <a:chOff x="4689054" y="4043557"/>
            <a:chExt cx="2396844" cy="613480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xmlns="" id="{EEB60339-82C6-4845-B6A6-CAD73B9FEFC2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xmlns="" id="{C2FA162D-B911-4069-912C-8BC3D7AA47A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xmlns="" id="{6E5765F3-987B-43C1-900B-3F7E034CFED9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69" y="4043557"/>
              <a:ext cx="855429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xmlns="" id="{07726815-5B40-4699-8F10-E73C002DBF3B}"/>
              </a:ext>
            </a:extLst>
          </p:cNvPr>
          <p:cNvGrpSpPr/>
          <p:nvPr/>
        </p:nvGrpSpPr>
        <p:grpSpPr>
          <a:xfrm>
            <a:off x="2433788" y="522515"/>
            <a:ext cx="5815350" cy="2129730"/>
            <a:chOff x="4689054" y="3422868"/>
            <a:chExt cx="8674890" cy="1234169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xmlns="" id="{76297FCC-BE23-405D-83A0-64D1DAEBEFC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xmlns="" id="{B8159E51-A14F-4650-9710-05953609B41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xmlns="" id="{4F7E7A0E-5750-41B5-BACA-3C15C4E53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139303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xmlns="" id="{ADFFE6F6-9336-4C67-AF51-30DEC1334D5A}"/>
              </a:ext>
            </a:extLst>
          </p:cNvPr>
          <p:cNvCxnSpPr>
            <a:cxnSpLocks/>
          </p:cNvCxnSpPr>
          <p:nvPr/>
        </p:nvCxnSpPr>
        <p:spPr>
          <a:xfrm>
            <a:off x="8249138" y="501132"/>
            <a:ext cx="0" cy="201933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xmlns="" id="{BB3C2B4F-1CF8-42C7-9625-67AB135BFDAA}"/>
              </a:ext>
            </a:extLst>
          </p:cNvPr>
          <p:cNvCxnSpPr>
            <a:cxnSpLocks/>
          </p:cNvCxnSpPr>
          <p:nvPr/>
        </p:nvCxnSpPr>
        <p:spPr>
          <a:xfrm>
            <a:off x="8038123" y="2499824"/>
            <a:ext cx="211015" cy="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xmlns="" id="{40FEE59C-E23B-4CD7-8E97-5C15B940614D}"/>
              </a:ext>
            </a:extLst>
          </p:cNvPr>
          <p:cNvGrpSpPr/>
          <p:nvPr/>
        </p:nvGrpSpPr>
        <p:grpSpPr>
          <a:xfrm>
            <a:off x="2438912" y="443875"/>
            <a:ext cx="5904570" cy="2129730"/>
            <a:chOff x="4804443" y="3422868"/>
            <a:chExt cx="8807982" cy="1234169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xmlns="" id="{EAF8F28E-5B0E-4C0F-ACD0-3D316C54F74D}"/>
                </a:ext>
              </a:extLst>
            </p:cNvPr>
            <p:cNvCxnSpPr>
              <a:cxnSpLocks/>
            </p:cNvCxnSpPr>
            <p:nvPr/>
          </p:nvCxnSpPr>
          <p:spPr>
            <a:xfrm>
              <a:off x="4804443" y="4657037"/>
              <a:ext cx="1426027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xmlns="" id="{243CAB54-D3E8-43D6-85F4-59B735327A22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xmlns="" id="{E614BF53-67D3-43BD-83EA-0F05A2FBBB9E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387784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xmlns="" id="{B83E6337-2E9D-46F9-B1D1-E05C6862286C}"/>
              </a:ext>
            </a:extLst>
          </p:cNvPr>
          <p:cNvCxnSpPr>
            <a:cxnSpLocks/>
          </p:cNvCxnSpPr>
          <p:nvPr/>
        </p:nvCxnSpPr>
        <p:spPr>
          <a:xfrm>
            <a:off x="8343482" y="443875"/>
            <a:ext cx="0" cy="1907447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xmlns="" id="{908A7A7E-1F1C-4E9D-BD6D-9C46641A2D1F}"/>
              </a:ext>
            </a:extLst>
          </p:cNvPr>
          <p:cNvCxnSpPr>
            <a:cxnSpLocks/>
          </p:cNvCxnSpPr>
          <p:nvPr/>
        </p:nvCxnSpPr>
        <p:spPr>
          <a:xfrm>
            <a:off x="8038123" y="2320594"/>
            <a:ext cx="307991" cy="0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xmlns="" id="{063F7828-C89D-4179-AAE1-313D1DEE0FA0}"/>
              </a:ext>
            </a:extLst>
          </p:cNvPr>
          <p:cNvSpPr txBox="1"/>
          <p:nvPr/>
        </p:nvSpPr>
        <p:spPr>
          <a:xfrm>
            <a:off x="5634395" y="5579"/>
            <a:ext cx="5609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VCC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xmlns="" id="{FDE3035D-D06F-404C-9E82-2B0BB4EA1F2A}"/>
              </a:ext>
            </a:extLst>
          </p:cNvPr>
          <p:cNvCxnSpPr/>
          <p:nvPr/>
        </p:nvCxnSpPr>
        <p:spPr>
          <a:xfrm>
            <a:off x="8035492" y="1850618"/>
            <a:ext cx="179494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xmlns="" id="{18DC7B0F-3F8E-49BF-9E90-CDEB3338B036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6195318" y="190245"/>
            <a:ext cx="3635123" cy="1517071"/>
          </a:xfrm>
          <a:prstGeom prst="bentConnector3">
            <a:avLst>
              <a:gd name="adj1" fmla="val 855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xmlns="" id="{4CE4A5A1-4E50-4E0F-B973-E21178787905}"/>
              </a:ext>
            </a:extLst>
          </p:cNvPr>
          <p:cNvSpPr txBox="1"/>
          <p:nvPr/>
        </p:nvSpPr>
        <p:spPr>
          <a:xfrm>
            <a:off x="5986547" y="4409474"/>
            <a:ext cx="6222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GND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xmlns="" id="{4BD61CB2-1888-4A43-BFCE-B0EFD61B6D74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608833" y="2014373"/>
            <a:ext cx="3160991" cy="2579767"/>
          </a:xfrm>
          <a:prstGeom prst="bentConnector3">
            <a:avLst>
              <a:gd name="adj1" fmla="val 83979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xmlns="" id="{A62A5582-63E5-42C6-9C19-277E5F90735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438912" y="3204747"/>
            <a:ext cx="3547635" cy="1389393"/>
          </a:xfrm>
          <a:prstGeom prst="bentConnector3">
            <a:avLst>
              <a:gd name="adj1" fmla="val 21173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xmlns="" id="{F44EE5B8-C93D-41E0-B7F0-F1001EE5D177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2422175" y="190244"/>
            <a:ext cx="3212220" cy="2300119"/>
          </a:xfrm>
          <a:prstGeom prst="bentConnector3">
            <a:avLst>
              <a:gd name="adj1" fmla="val 7367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CCF8D571-0A26-4133-B71F-03F149B91489}"/>
              </a:ext>
            </a:extLst>
          </p:cNvPr>
          <p:cNvCxnSpPr/>
          <p:nvPr/>
        </p:nvCxnSpPr>
        <p:spPr>
          <a:xfrm>
            <a:off x="4033911" y="2794985"/>
            <a:ext cx="1984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xmlns="" id="{2DE3B381-289A-43A8-8EFB-23C4A5922153}"/>
              </a:ext>
            </a:extLst>
          </p:cNvPr>
          <p:cNvCxnSpPr>
            <a:cxnSpLocks/>
          </p:cNvCxnSpPr>
          <p:nvPr/>
        </p:nvCxnSpPr>
        <p:spPr>
          <a:xfrm>
            <a:off x="4033911" y="2794985"/>
            <a:ext cx="0" cy="1799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4421442" y="4018539"/>
            <a:ext cx="41216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xmlns="" id="{29B6FC6E-0936-4642-A7CD-3F7E90AE22BA}"/>
              </a:ext>
            </a:extLst>
          </p:cNvPr>
          <p:cNvCxnSpPr>
            <a:cxnSpLocks/>
          </p:cNvCxnSpPr>
          <p:nvPr/>
        </p:nvCxnSpPr>
        <p:spPr>
          <a:xfrm>
            <a:off x="4414577" y="3692098"/>
            <a:ext cx="0" cy="326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xmlns="" id="{DCE0E98B-9A67-46AF-9A98-6E5B3068EB24}"/>
              </a:ext>
            </a:extLst>
          </p:cNvPr>
          <p:cNvCxnSpPr>
            <a:cxnSpLocks/>
          </p:cNvCxnSpPr>
          <p:nvPr/>
        </p:nvCxnSpPr>
        <p:spPr>
          <a:xfrm>
            <a:off x="8543108" y="157477"/>
            <a:ext cx="0" cy="38610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B4AABECC-F591-4107-ABE1-D14566EE6C71}"/>
              </a:ext>
            </a:extLst>
          </p:cNvPr>
          <p:cNvGrpSpPr/>
          <p:nvPr/>
        </p:nvGrpSpPr>
        <p:grpSpPr>
          <a:xfrm>
            <a:off x="11599835" y="763967"/>
            <a:ext cx="415499" cy="1933393"/>
            <a:chOff x="11630614" y="1560405"/>
            <a:chExt cx="415499" cy="1933393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xmlns="" id="{266BE776-FFD0-4FE6-9358-F59452A67369}"/>
                </a:ext>
              </a:extLst>
            </p:cNvPr>
            <p:cNvSpPr txBox="1"/>
            <p:nvPr/>
          </p:nvSpPr>
          <p:spPr>
            <a:xfrm rot="16200000">
              <a:off x="11153604" y="2343016"/>
              <a:ext cx="1354129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/>
                <a:t> FUENTE 5V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xmlns="" id="{E4072906-0DB0-41B2-9623-D043861D0B5E}"/>
                </a:ext>
              </a:extLst>
            </p:cNvPr>
            <p:cNvSpPr txBox="1"/>
            <p:nvPr/>
          </p:nvSpPr>
          <p:spPr>
            <a:xfrm rot="16200000">
              <a:off x="11694088" y="1496931"/>
              <a:ext cx="273162" cy="4001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+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xmlns="" id="{35A52814-BDB0-45B3-8629-2CA15E565776}"/>
                </a:ext>
              </a:extLst>
            </p:cNvPr>
            <p:cNvSpPr txBox="1"/>
            <p:nvPr/>
          </p:nvSpPr>
          <p:spPr>
            <a:xfrm rot="16200000">
              <a:off x="11709477" y="3157163"/>
              <a:ext cx="273161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-</a:t>
              </a:r>
            </a:p>
          </p:txBody>
        </p:sp>
      </p:grp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xmlns="" id="{E4E325BD-1164-4E50-ADFB-3F1608756811}"/>
              </a:ext>
            </a:extLst>
          </p:cNvPr>
          <p:cNvCxnSpPr>
            <a:stCxn id="61" idx="3"/>
          </p:cNvCxnSpPr>
          <p:nvPr/>
        </p:nvCxnSpPr>
        <p:spPr>
          <a:xfrm rot="16200000" flipV="1">
            <a:off x="10386576" y="-649347"/>
            <a:ext cx="320092" cy="2506536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xmlns="" id="{8F4405A9-1F13-4FC2-B236-F5986E574961}"/>
              </a:ext>
            </a:extLst>
          </p:cNvPr>
          <p:cNvCxnSpPr>
            <a:cxnSpLocks/>
            <a:stCxn id="62" idx="1"/>
          </p:cNvCxnSpPr>
          <p:nvPr/>
        </p:nvCxnSpPr>
        <p:spPr>
          <a:xfrm rot="5400000">
            <a:off x="10342242" y="1648474"/>
            <a:ext cx="424150" cy="2521925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to Connect a DS3231 to NodeMCU V3 - CyberBlogSpo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8" t="8504" r="1205" b="48101"/>
          <a:stretch/>
        </p:blipFill>
        <p:spPr bwMode="auto">
          <a:xfrm>
            <a:off x="9769824" y="4594140"/>
            <a:ext cx="2192481" cy="12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8932966" y="5175556"/>
            <a:ext cx="836858" cy="984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8906569" y="819461"/>
            <a:ext cx="30786" cy="4372728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9078837" y="5625366"/>
            <a:ext cx="734512" cy="4721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2818563" y="5449932"/>
            <a:ext cx="7011878" cy="2973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8797265" y="5321255"/>
            <a:ext cx="1014460" cy="122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8012879" y="833138"/>
            <a:ext cx="909083" cy="9250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8766388" y="1485281"/>
            <a:ext cx="39545" cy="38452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8066639" y="1503499"/>
            <a:ext cx="720054" cy="235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2818563" y="5449933"/>
            <a:ext cx="11301" cy="420692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381837" y="5870625"/>
            <a:ext cx="2443003" cy="0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405346" y="104214"/>
            <a:ext cx="1993" cy="5778641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391756" y="118874"/>
            <a:ext cx="3431210" cy="3728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3800283" y="104214"/>
            <a:ext cx="2334" cy="541983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H="1" flipV="1">
            <a:off x="3794746" y="646197"/>
            <a:ext cx="375460" cy="4777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8023731" y="668986"/>
            <a:ext cx="1041538" cy="1373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xmlns="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9049446" y="649547"/>
            <a:ext cx="46483" cy="4992911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 CASA</dc:creator>
  <cp:lastModifiedBy>Ignacio</cp:lastModifiedBy>
  <cp:revision>10</cp:revision>
  <dcterms:created xsi:type="dcterms:W3CDTF">2022-10-02T03:10:13Z</dcterms:created>
  <dcterms:modified xsi:type="dcterms:W3CDTF">2022-10-28T18:28:43Z</dcterms:modified>
</cp:coreProperties>
</file>