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99"/>
    <a:srgbClr val="66FF66"/>
    <a:srgbClr val="3D4342"/>
    <a:srgbClr val="E21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3F36-1DA9-4774-8BEA-3BD59305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BD5D7-1E4A-43E1-8ED1-7850F604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35971-4A80-45EB-8816-5C8FD1D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870AC-F978-494B-8626-31CCDBB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78EE6-65CE-420A-B360-E3E8BE1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8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92B-CF5D-4BF6-AD26-343F047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5171D-3067-440F-B308-D6F480B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9852D-49E3-4741-BF4A-32F8A14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EC068-6462-44F9-A63F-1435E40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86C0-818B-4824-A37B-863E1EB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34C62-3548-4C57-A2EA-A9FF80C4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DCEB7-7450-4560-AB3B-B945744B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E3BEE-A4A6-4026-AB4F-A158F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B1D85-865D-4A64-B775-FC88F47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31AF-7E0F-43C4-8B88-CAC587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8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C555-0D26-46ED-A558-9253CC28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BA5C9-C137-4910-AFE0-7230069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18E6E-7341-43D2-92BA-A2897C5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F8D8E-9FDF-43AB-9657-0C0F83A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74212-B191-4C0C-B2CA-6ECCAB9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9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D380-E539-4DF3-A89C-5331262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37A21-9CF9-4403-92F3-81EFDD5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2D6B2-7062-49A9-A994-DD215CC9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A0935-382C-4CF6-9D30-C0F25EB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E2A4A-3A7E-45C3-8DD4-F2D08D8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A489-C41D-4EAC-96CB-A38178E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5BEE5-B615-422C-99A5-355A080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E6B80-4066-4EF4-828A-E85F982E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4F42-B494-47D1-8336-E2EA8C2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BC3BE-6989-4766-8416-13D09FE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2E64E-5199-46BC-91FF-B32D6B0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4A1E-5CEB-4432-B2A5-702CA75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87B98-24B0-4517-A9F8-4BB1E41C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BDAC1-D746-4B84-9048-FD99C032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70285-61E7-4E9C-914E-5C8D7DB4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47987D-8583-45A6-9C11-FCF1C988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AA7DFB-42F7-4FF0-87D1-D2654B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DCEC2-176C-47F8-B517-C7FFAC1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267B5-8B52-4343-A094-5BE9FE4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BD30-AED5-4B99-82E9-2DB0790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D4968-6DDF-40A5-8275-9ECE2965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82C975-EB3F-496D-B5BC-AA4594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F66EA7-EC59-4AF8-91EC-893821A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5C8D1-3272-4149-AC4A-9C34BBE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2E5B06-B4ED-4719-A6F6-0B51F1E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64FB2-C0E4-4EDB-8F62-C911702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A4DE-D495-4201-BE9D-74FEA565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552D0-E699-4208-B731-D60CC1B4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E252D-FD43-476A-8855-C83EC0C8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A9157-3340-4047-A7D1-3AC8E7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E41AD1-52DD-486D-84CB-6ECC0BF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E6D6E-5FD6-4E5B-BF75-692C355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7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9647D-27B2-4E1B-BA13-A85182AB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919644-4EC9-4C9F-A93A-EC62166A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55B2-9304-4586-B6BD-60831BE3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FCD8C-5A1F-4DB4-9F80-D43803FF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E4FB9-4CE0-44B1-A28B-E65064A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F8AA4-A5D8-46F8-A64E-0C31A3B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6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6C902-8F33-43F5-AD17-D5FADA1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0D713-F99D-449D-8478-797F6DEA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CCF7-7A30-4BAA-A97F-0377CCEA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833-5F87-4141-9A69-DFAC4DBD0622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65A7-BCF8-40F5-9AC2-82A8F980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8902-E3AA-4ECD-BA3F-DFF6E495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AB7479-BBEE-4AB8-8809-7014146A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650"/>
          <a:stretch/>
        </p:blipFill>
        <p:spPr>
          <a:xfrm>
            <a:off x="4125360" y="522515"/>
            <a:ext cx="3941279" cy="331905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CC993F-6A2B-40C4-B0E4-67345161A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-557"/>
          <a:stretch/>
        </p:blipFill>
        <p:spPr>
          <a:xfrm rot="10800000">
            <a:off x="431547" y="169817"/>
            <a:ext cx="2345521" cy="555171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B862E2-BAA4-4EF6-92AF-022A69FB9845}"/>
              </a:ext>
            </a:extLst>
          </p:cNvPr>
          <p:cNvCxnSpPr>
            <a:cxnSpLocks/>
          </p:cNvCxnSpPr>
          <p:nvPr/>
        </p:nvCxnSpPr>
        <p:spPr>
          <a:xfrm>
            <a:off x="2431229" y="3121511"/>
            <a:ext cx="15414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3ADB520-2D2E-45EE-A4A2-EA7CC51F1E22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0" cy="6395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A0799-1EA3-43CE-82A4-FACE43AF94EF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1527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DF26FEE-C308-48DA-A005-C558C4C4986D}"/>
              </a:ext>
            </a:extLst>
          </p:cNvPr>
          <p:cNvGrpSpPr/>
          <p:nvPr/>
        </p:nvGrpSpPr>
        <p:grpSpPr>
          <a:xfrm>
            <a:off x="2433790" y="2320594"/>
            <a:ext cx="1754004" cy="722805"/>
            <a:chOff x="4689054" y="4043557"/>
            <a:chExt cx="1862256" cy="61348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55A6805-A436-4F7E-93C0-4865196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E0FA358-B1C6-418E-81A2-28E52D827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69637"/>
              <a:ext cx="0" cy="58740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DD275F0-18F3-4957-A5C9-4187CE48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FA1314B-5479-4840-A533-14B3C8AD7B95}"/>
              </a:ext>
            </a:extLst>
          </p:cNvPr>
          <p:cNvGrpSpPr/>
          <p:nvPr/>
        </p:nvGrpSpPr>
        <p:grpSpPr>
          <a:xfrm>
            <a:off x="2394857" y="2182043"/>
            <a:ext cx="1730496" cy="783238"/>
            <a:chOff x="4689054" y="4043554"/>
            <a:chExt cx="1862256" cy="61348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B190EFA-E8E0-45DD-8168-B6A2BB1E08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DC2A6BD-EFFE-4A2E-BAC9-046E92F7170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4"/>
              <a:ext cx="0" cy="6134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D34A55B-F067-4FED-B10A-A382F746683D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5EFA842-2BF4-48DB-8A92-60AFFD99CC3D}"/>
              </a:ext>
            </a:extLst>
          </p:cNvPr>
          <p:cNvGrpSpPr/>
          <p:nvPr/>
        </p:nvGrpSpPr>
        <p:grpSpPr>
          <a:xfrm>
            <a:off x="2438912" y="1997851"/>
            <a:ext cx="1686440" cy="889309"/>
            <a:chOff x="4689054" y="4043557"/>
            <a:chExt cx="1968765" cy="6134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4CDD026-FAE6-4644-B7FD-9E56EF79F7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370F2FD5-93D1-47B9-B4E8-621589693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D94E196-1712-47FA-B280-F834D8CB8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4273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C622C0C-85A8-42B8-9874-9D2BA72941A7}"/>
              </a:ext>
            </a:extLst>
          </p:cNvPr>
          <p:cNvGrpSpPr/>
          <p:nvPr/>
        </p:nvGrpSpPr>
        <p:grpSpPr>
          <a:xfrm>
            <a:off x="2427254" y="1850618"/>
            <a:ext cx="1734792" cy="944367"/>
            <a:chOff x="4689054" y="4043557"/>
            <a:chExt cx="2215757" cy="613480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AAB76F8-C70E-4275-90EE-A50FE2E4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DEB2D10-7212-41C8-87F1-835F0B53E867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F99123EA-4BD0-49F8-8D72-2D503893EA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67434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1247DFF-25EA-42A6-A402-871BD9CA80FB}"/>
              </a:ext>
            </a:extLst>
          </p:cNvPr>
          <p:cNvGrpSpPr/>
          <p:nvPr/>
        </p:nvGrpSpPr>
        <p:grpSpPr>
          <a:xfrm>
            <a:off x="2427253" y="1664970"/>
            <a:ext cx="1734791" cy="1058645"/>
            <a:chOff x="4689054" y="4043557"/>
            <a:chExt cx="2396844" cy="61348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EEB60339-82C6-4845-B6A6-CAD73B9FE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2FA162D-B911-4069-912C-8BC3D7AA47A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E5765F3-987B-43C1-900B-3F7E034CF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69" y="4043557"/>
              <a:ext cx="85542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7726815-5B40-4699-8F10-E73C002DBF3B}"/>
              </a:ext>
            </a:extLst>
          </p:cNvPr>
          <p:cNvGrpSpPr/>
          <p:nvPr/>
        </p:nvGrpSpPr>
        <p:grpSpPr>
          <a:xfrm>
            <a:off x="2433788" y="522515"/>
            <a:ext cx="5815350" cy="2129730"/>
            <a:chOff x="4689054" y="3422868"/>
            <a:chExt cx="8674890" cy="123416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6297FCC-BE23-405D-83A0-64D1DAE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B8159E51-A14F-4650-9710-05953609B4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F7E7A0E-5750-41B5-BACA-3C15C4E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139303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DFFE6F6-9336-4C67-AF51-30DEC1334D5A}"/>
              </a:ext>
            </a:extLst>
          </p:cNvPr>
          <p:cNvCxnSpPr>
            <a:cxnSpLocks/>
          </p:cNvCxnSpPr>
          <p:nvPr/>
        </p:nvCxnSpPr>
        <p:spPr>
          <a:xfrm>
            <a:off x="8249138" y="501132"/>
            <a:ext cx="0" cy="201933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B3C2B4F-1CF8-42C7-9625-67AB135BFDAA}"/>
              </a:ext>
            </a:extLst>
          </p:cNvPr>
          <p:cNvCxnSpPr>
            <a:cxnSpLocks/>
          </p:cNvCxnSpPr>
          <p:nvPr/>
        </p:nvCxnSpPr>
        <p:spPr>
          <a:xfrm>
            <a:off x="8038123" y="2499824"/>
            <a:ext cx="211015" cy="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0FEE59C-E23B-4CD7-8E97-5C15B940614D}"/>
              </a:ext>
            </a:extLst>
          </p:cNvPr>
          <p:cNvGrpSpPr/>
          <p:nvPr/>
        </p:nvGrpSpPr>
        <p:grpSpPr>
          <a:xfrm>
            <a:off x="2438912" y="443875"/>
            <a:ext cx="5904570" cy="2129730"/>
            <a:chOff x="4804443" y="3422868"/>
            <a:chExt cx="8807982" cy="1234169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AF8F28E-5B0E-4C0F-ACD0-3D316C54F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43" y="4657037"/>
              <a:ext cx="1426027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43CAB54-D3E8-43D6-85F4-59B735327A22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E614BF53-67D3-43BD-83EA-0F05A2FBBB9E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387784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83E6337-2E9D-46F9-B1D1-E05C6862286C}"/>
              </a:ext>
            </a:extLst>
          </p:cNvPr>
          <p:cNvCxnSpPr>
            <a:cxnSpLocks/>
          </p:cNvCxnSpPr>
          <p:nvPr/>
        </p:nvCxnSpPr>
        <p:spPr>
          <a:xfrm>
            <a:off x="8343482" y="443875"/>
            <a:ext cx="0" cy="1907447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8A7A7E-1F1C-4E9D-BD6D-9C46641A2D1F}"/>
              </a:ext>
            </a:extLst>
          </p:cNvPr>
          <p:cNvCxnSpPr>
            <a:cxnSpLocks/>
          </p:cNvCxnSpPr>
          <p:nvPr/>
        </p:nvCxnSpPr>
        <p:spPr>
          <a:xfrm>
            <a:off x="8038123" y="2320594"/>
            <a:ext cx="307991" cy="0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63F7828-C89D-4179-AAE1-313D1DEE0FA0}"/>
              </a:ext>
            </a:extLst>
          </p:cNvPr>
          <p:cNvSpPr txBox="1"/>
          <p:nvPr/>
        </p:nvSpPr>
        <p:spPr>
          <a:xfrm>
            <a:off x="5634395" y="5579"/>
            <a:ext cx="5609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VCC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CE4A5A1-4E50-4E0F-B973-E21178787905}"/>
              </a:ext>
            </a:extLst>
          </p:cNvPr>
          <p:cNvSpPr txBox="1"/>
          <p:nvPr/>
        </p:nvSpPr>
        <p:spPr>
          <a:xfrm>
            <a:off x="5986547" y="4409474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GND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4BD61CB2-1888-4A43-BFCE-B0EFD61B6D7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608833" y="3121511"/>
            <a:ext cx="3151938" cy="147262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A62A5582-63E5-42C6-9C19-277E5F90735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438912" y="3204747"/>
            <a:ext cx="3547635" cy="1389393"/>
          </a:xfrm>
          <a:prstGeom prst="bentConnector3">
            <a:avLst>
              <a:gd name="adj1" fmla="val 2117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F44EE5B8-C93D-41E0-B7F0-F1001EE5D177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2422175" y="190244"/>
            <a:ext cx="3212220" cy="2300119"/>
          </a:xfrm>
          <a:prstGeom prst="bentConnector3">
            <a:avLst>
              <a:gd name="adj1" fmla="val 736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F8D571-0A26-4133-B71F-03F149B91489}"/>
              </a:ext>
            </a:extLst>
          </p:cNvPr>
          <p:cNvCxnSpPr/>
          <p:nvPr/>
        </p:nvCxnSpPr>
        <p:spPr>
          <a:xfrm>
            <a:off x="4033911" y="2794985"/>
            <a:ext cx="1984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DE3B381-289A-43A8-8EFB-23C4A5922153}"/>
              </a:ext>
            </a:extLst>
          </p:cNvPr>
          <p:cNvCxnSpPr>
            <a:cxnSpLocks/>
          </p:cNvCxnSpPr>
          <p:nvPr/>
        </p:nvCxnSpPr>
        <p:spPr>
          <a:xfrm>
            <a:off x="4033911" y="2794985"/>
            <a:ext cx="0" cy="1799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4421442" y="4018539"/>
            <a:ext cx="4121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9B6FC6E-0936-4642-A7CD-3F7E90AE22BA}"/>
              </a:ext>
            </a:extLst>
          </p:cNvPr>
          <p:cNvCxnSpPr>
            <a:cxnSpLocks/>
          </p:cNvCxnSpPr>
          <p:nvPr/>
        </p:nvCxnSpPr>
        <p:spPr>
          <a:xfrm>
            <a:off x="4414577" y="3692098"/>
            <a:ext cx="0" cy="326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CE0E98B-9A67-46AF-9A98-6E5B3068EB24}"/>
              </a:ext>
            </a:extLst>
          </p:cNvPr>
          <p:cNvCxnSpPr>
            <a:cxnSpLocks/>
          </p:cNvCxnSpPr>
          <p:nvPr/>
        </p:nvCxnSpPr>
        <p:spPr>
          <a:xfrm>
            <a:off x="8543108" y="157477"/>
            <a:ext cx="0" cy="3861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4AABECC-F591-4107-ABE1-D14566EE6C71}"/>
              </a:ext>
            </a:extLst>
          </p:cNvPr>
          <p:cNvGrpSpPr/>
          <p:nvPr/>
        </p:nvGrpSpPr>
        <p:grpSpPr>
          <a:xfrm>
            <a:off x="11599835" y="763967"/>
            <a:ext cx="415499" cy="1933393"/>
            <a:chOff x="11630614" y="1560405"/>
            <a:chExt cx="415499" cy="1933393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66BE776-FFD0-4FE6-9358-F59452A67369}"/>
                </a:ext>
              </a:extLst>
            </p:cNvPr>
            <p:cNvSpPr txBox="1"/>
            <p:nvPr/>
          </p:nvSpPr>
          <p:spPr>
            <a:xfrm rot="16200000">
              <a:off x="11153604" y="2343016"/>
              <a:ext cx="1354129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/>
                <a:t> FUENTE 5V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4072906-0DB0-41B2-9623-D043861D0B5E}"/>
                </a:ext>
              </a:extLst>
            </p:cNvPr>
            <p:cNvSpPr txBox="1"/>
            <p:nvPr/>
          </p:nvSpPr>
          <p:spPr>
            <a:xfrm rot="16200000">
              <a:off x="11694088" y="1496931"/>
              <a:ext cx="273162" cy="4001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+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5A52814-BDB0-45B3-8629-2CA15E565776}"/>
                </a:ext>
              </a:extLst>
            </p:cNvPr>
            <p:cNvSpPr txBox="1"/>
            <p:nvPr/>
          </p:nvSpPr>
          <p:spPr>
            <a:xfrm rot="16200000">
              <a:off x="11709477" y="3157163"/>
              <a:ext cx="273161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-</a:t>
              </a:r>
            </a:p>
          </p:txBody>
        </p:sp>
      </p:grp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4E325BD-1164-4E50-ADFB-3F1608756811}"/>
              </a:ext>
            </a:extLst>
          </p:cNvPr>
          <p:cNvCxnSpPr>
            <a:cxnSpLocks/>
            <a:stCxn id="61" idx="3"/>
            <a:endCxn id="81" idx="3"/>
          </p:cNvCxnSpPr>
          <p:nvPr/>
        </p:nvCxnSpPr>
        <p:spPr>
          <a:xfrm rot="16200000" flipV="1">
            <a:off x="8710743" y="-2325180"/>
            <a:ext cx="573722" cy="5604572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F4405A9-1F13-4FC2-B236-F5986E574961}"/>
              </a:ext>
            </a:extLst>
          </p:cNvPr>
          <p:cNvCxnSpPr>
            <a:cxnSpLocks/>
            <a:stCxn id="62" idx="1"/>
          </p:cNvCxnSpPr>
          <p:nvPr/>
        </p:nvCxnSpPr>
        <p:spPr>
          <a:xfrm rot="5400000">
            <a:off x="10342242" y="1648474"/>
            <a:ext cx="424150" cy="252192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to Connect a DS3231 to NodeMCU V3 - CyberBlogSpo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8" t="8504" r="1205" b="48101"/>
          <a:stretch/>
        </p:blipFill>
        <p:spPr bwMode="auto">
          <a:xfrm>
            <a:off x="9769824" y="4594140"/>
            <a:ext cx="2192481" cy="12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932966" y="5175556"/>
            <a:ext cx="836858" cy="984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906569" y="819461"/>
            <a:ext cx="30786" cy="4372728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9078837" y="5625366"/>
            <a:ext cx="734512" cy="4721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2818563" y="5449932"/>
            <a:ext cx="7011878" cy="2973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797265" y="5321255"/>
            <a:ext cx="1014460" cy="122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12879" y="833138"/>
            <a:ext cx="909083" cy="925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8766388" y="1485281"/>
            <a:ext cx="39545" cy="38452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66639" y="1503499"/>
            <a:ext cx="720054" cy="23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2818563" y="5449933"/>
            <a:ext cx="11301" cy="420692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381837" y="5870625"/>
            <a:ext cx="2443003" cy="0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405346" y="104214"/>
            <a:ext cx="1993" cy="5778641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391756" y="118874"/>
            <a:ext cx="3431210" cy="3728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3800283" y="104214"/>
            <a:ext cx="2334" cy="541983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H="1" flipV="1">
            <a:off x="3794746" y="646197"/>
            <a:ext cx="375460" cy="4777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 flipV="1">
            <a:off x="8023731" y="668986"/>
            <a:ext cx="1041538" cy="1373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9049446" y="649547"/>
            <a:ext cx="46483" cy="4992911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CASA</dc:creator>
  <cp:lastModifiedBy>IGNACIO</cp:lastModifiedBy>
  <cp:revision>11</cp:revision>
  <dcterms:created xsi:type="dcterms:W3CDTF">2022-10-02T03:10:13Z</dcterms:created>
  <dcterms:modified xsi:type="dcterms:W3CDTF">2023-03-26T13:14:15Z</dcterms:modified>
</cp:coreProperties>
</file>