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90" r:id="rId6"/>
    <p:sldId id="289" r:id="rId7"/>
    <p:sldId id="280" r:id="rId8"/>
    <p:sldId id="292" r:id="rId9"/>
    <p:sldId id="273" r:id="rId10"/>
    <p:sldId id="288" r:id="rId11"/>
    <p:sldId id="293" r:id="rId12"/>
    <p:sldId id="291" r:id="rId13"/>
    <p:sldId id="287" r:id="rId14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나눔바른고딕 Light" panose="020B060302010102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5060" autoAdjust="0"/>
  </p:normalViewPr>
  <p:slideViewPr>
    <p:cSldViewPr snapToGrid="0">
      <p:cViewPr varScale="1">
        <p:scale>
          <a:sx n="78" d="100"/>
          <a:sy n="78" d="100"/>
        </p:scale>
        <p:origin x="13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D0743-0D10-4F30-908C-C8F771F6607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C11F2-8736-4E7C-B1AD-7CF3ED2FC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C11F2-8736-4E7C-B1AD-7CF3ED2FCB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6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9AB8-F0B6-487C-918B-393D85BA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DFFD06-0181-445E-BB8A-6F65DDC81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627A3-3128-4AB3-BEF1-4ADEA030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6FD-E596-4E38-9903-8B6B8E74D4D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58711-620B-4210-9F5F-0FBD3B2D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A83BD-96D3-45DF-95DD-5723C191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7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DA40E-C386-4274-ABAE-D385C75D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CFDE-DDDA-476F-B334-859902B4B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6218E-9C23-4DFC-9A7F-9557F6F5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293-BC98-4970-83ED-5F6114645639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576DA-0C82-497D-AE13-C2870EC1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4AF47-CD9F-4A81-88B7-02413DB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2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C890B6-9AAE-414B-AF0F-FF3A8C70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985FD-974B-4978-9C2E-CFE2519D5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D4312-4E97-4E21-9073-72027780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3D89-24A4-47F1-B63D-898AED63C1A8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EF299-C93D-4550-B36E-0F955DEE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FCF81-270C-4D29-B250-E12095E0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7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DF7BC-E290-4CBA-BBC8-C4E20E2E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646E-7491-467D-B078-7619F961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491D2-7EB9-463B-91C2-B2997407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BD2A-5BAD-43FC-8E0E-04E417E4184A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C6133-68D6-4FF6-AB9D-8BEB1810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6ABB2-D260-40B9-B823-74834688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1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64CB9-1CB9-402F-A374-242708DB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1AE92-BC3E-4F34-BA08-8BB2BDA5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A53F6-18C7-4BE9-86FB-4811A262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7ED-5F3E-403E-AAF2-24D80D66CFF9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20747-164C-4053-A7B1-845B5B3E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385B2-D025-44C0-906C-1654AD7C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2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B1276-9A36-4426-8B7F-60F600ED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95174-B580-42B2-A660-1C16DD2E7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C05D8-0DC3-4ACD-9A66-1A5E7D79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1C5B8-C036-4068-A2B7-9EADF328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7B3-E984-4E2B-A287-284AE3A0BDD2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37046-53AC-4223-B4BF-B1081C85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233A8-3A7C-42E8-92C4-24277723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1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5F3FF-6030-4F18-9EE3-6A88CAC3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1C25C-4E0A-4802-9051-F621D4C5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7278A-BBBC-41AE-9A84-833E70B8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5BF5AF-21AC-4499-9B0E-5F8DE0E08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36AC95-F86C-4F27-84D1-BE5F040BE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5F0770-42F0-4B3B-BD6D-6A77A510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4E4-411E-4F5E-A7A6-722841420870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334B4-9696-4601-935B-C1077CD1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0C729-3BB7-4941-B591-521C9C50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EC56A-ED65-4AF6-9089-35A1F559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BFA09F-9273-496C-9839-04ADBF5B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5D0-ADA4-49BD-92F1-D651FE3C3FC3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F7A3-1E58-4B1C-B6C8-236EF513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38E43-1FEA-4887-ACC0-16FCFDCA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384D81-77D8-49FC-A887-62F49739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0A2-8CE5-418F-B9E2-4720244A42FE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9CC5C2-8078-4428-9480-67EE9FDA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2C83F-EFD2-4C7D-AA90-A98339B4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3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8C9A3-D6D9-4E49-8EB6-0768DF10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B418-C940-4CD7-B63B-61EE7961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50279-3C32-41D9-AA80-EF7CB18A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023A4-91EE-4389-9D31-CD2D3F07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6FD-F2B0-4DCD-9FDD-4425DAAF7418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476D6-4B1D-43F4-8689-944326C6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FE357-EFE2-46C4-955E-2AE87DBA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1969-620E-49DD-9E74-39052489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6A2E17-071D-45C9-ACFD-D12CC6AFC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AA9BE-3D7F-48A8-B9D2-0D5E3C6B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A928C-D23C-40F3-AE5B-B15EEFC9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61B5-F7A2-4664-947A-0C940F940786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692B2-DD91-48CD-B673-396B502D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F6F3D-C9F4-47F6-B1D9-42895887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2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647EED-C390-4563-8F1F-303E4E2C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E79C0-3B67-4CF9-9536-D5A69FFB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98BB3-035B-4100-BD0D-CC2815A38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ED6E-ABE0-453D-8725-FAF6D9C08528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26B75-1A09-4ECD-BAA2-A0AED7EA8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9527A-2ECE-4D52-8D1B-3D437C571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B08B-D268-4FD2-A520-3E4CBA49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LinkedLists-addingnode.svg" TargetMode="External"/><Relationship Id="rId2" Type="http://schemas.openxmlformats.org/officeDocument/2006/relationships/hyperlink" Target="https://commons.wikimedia.org/wiki/File:C_language_linked_list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math472/Lecture_Note/tree/main/%5BSJSH14%5Dlec1_linkedlist" TargetMode="External"/><Relationship Id="rId5" Type="http://schemas.openxmlformats.org/officeDocument/2006/relationships/hyperlink" Target="https://www.geeksforgeeks.org/linked-list-set-1-introduction/" TargetMode="External"/><Relationship Id="rId4" Type="http://schemas.openxmlformats.org/officeDocument/2006/relationships/hyperlink" Target="https://www.python.org/community/logo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D9F71-912C-420C-85B9-46D4E47F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8823F-BE12-497F-8593-D48829E9C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안선호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7F292-A446-4DB8-8322-DDE54287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5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B36C-702A-486D-9C15-242E8BD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예제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5A4A4-9E30-4366-99BE-3E398FC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C15713-385B-4E99-BDF8-54897A5AAC2D}"/>
              </a:ext>
            </a:extLst>
          </p:cNvPr>
          <p:cNvSpPr/>
          <p:nvPr/>
        </p:nvSpPr>
        <p:spPr>
          <a:xfrm>
            <a:off x="1882346" y="2490787"/>
            <a:ext cx="8427308" cy="938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학생의 이름과 학번을 저장하는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필요한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node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Class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이용해 만들어라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철수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1)-&gt;(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영희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2)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표현하라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E047C-D3A8-4F91-9115-4DE8428D3AB0}"/>
              </a:ext>
            </a:extLst>
          </p:cNvPr>
          <p:cNvSpPr/>
          <p:nvPr/>
        </p:nvSpPr>
        <p:spPr>
          <a:xfrm>
            <a:off x="1882346" y="3608387"/>
            <a:ext cx="8427308" cy="938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주어진 이름과 학번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n&gt;1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대해 이 학생을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번째 뒤에 집어넣는 </a:t>
            </a:r>
            <a:r>
              <a:rPr lang="en-US" altLang="ko-KR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nInsert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만들어라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2DC7C0-12D9-4EF5-AB87-BD8772B7930C}"/>
              </a:ext>
            </a:extLst>
          </p:cNvPr>
          <p:cNvSpPr/>
          <p:nvPr/>
        </p:nvSpPr>
        <p:spPr>
          <a:xfrm>
            <a:off x="1882346" y="4725988"/>
            <a:ext cx="8427308" cy="938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주어진 수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n&gt;2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대해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n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번째 학생을 지우는 </a:t>
            </a:r>
            <a:r>
              <a:rPr lang="en-US" altLang="ko-KR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nDelete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만들어라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4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B36C-702A-486D-9C15-242E8BD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예제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5A4A4-9E30-4366-99BE-3E398FC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AF4A56-B809-4124-832E-8243B79531F4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번 정답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Stu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Cholsoo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Stu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철수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Yeonghee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Stu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영희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3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및 외부 링크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60175-7017-40D3-AE41-69784546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5AD196-5D4E-4196-B0E8-84BF494E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https://commons.wikimedia.org/wiki/File:C_language_linked_list.png</a:t>
            </a:r>
            <a:r>
              <a:rPr lang="en-US" altLang="ko-KR" sz="2000" dirty="0"/>
              <a:t> (page6, 7. CC-BY)</a:t>
            </a:r>
          </a:p>
          <a:p>
            <a:r>
              <a:rPr lang="en-US" altLang="ko-KR" sz="2000" dirty="0">
                <a:hlinkClick r:id="rId3"/>
              </a:rPr>
              <a:t>https://commons.wikimedia.org/wiki/File:CPT-LinkedLists-addingnode.svg</a:t>
            </a:r>
            <a:r>
              <a:rPr lang="en-US" altLang="ko-KR" sz="2000" dirty="0"/>
              <a:t> (page 8. CC0)</a:t>
            </a:r>
          </a:p>
          <a:p>
            <a:r>
              <a:rPr lang="en-US" altLang="ko-KR" sz="2000" dirty="0">
                <a:hlinkClick r:id="rId4"/>
              </a:rPr>
              <a:t>https://www.python.org/community/logos/</a:t>
            </a:r>
            <a:r>
              <a:rPr lang="en-US" altLang="ko-KR" sz="2000" dirty="0"/>
              <a:t> (page3. CC0)</a:t>
            </a:r>
          </a:p>
          <a:p>
            <a:r>
              <a:rPr lang="ko-KR" altLang="en-US" sz="2000" dirty="0"/>
              <a:t>이 이외에는 전부 제작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자세한 내용이 알고 싶다면</a:t>
            </a:r>
            <a:r>
              <a:rPr lang="en-US" altLang="ko-KR" sz="2000" dirty="0"/>
              <a:t>? </a:t>
            </a:r>
            <a:r>
              <a:rPr lang="en-US" altLang="ko-KR" sz="2000" dirty="0">
                <a:hlinkClick r:id="rId5"/>
              </a:rPr>
              <a:t>https://www.geeksforgeeks.org/linked-list-set-1-introduction/</a:t>
            </a:r>
            <a:r>
              <a:rPr lang="en-US" altLang="ko-KR" sz="2000" dirty="0"/>
              <a:t> </a:t>
            </a:r>
            <a:r>
              <a:rPr lang="ko-KR" altLang="en-US" sz="2000" dirty="0"/>
              <a:t>참고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강의자료와 코드는 </a:t>
            </a:r>
            <a:r>
              <a:rPr lang="en-US" altLang="ko-KR" sz="2000" dirty="0">
                <a:hlinkClick r:id="rId6"/>
              </a:rPr>
              <a:t>https://github.com/asmath472/Lecture_Note/tree/main/%5BSJSH14%5Dlec1_linkedlist</a:t>
            </a:r>
            <a:r>
              <a:rPr lang="en-US" altLang="ko-KR" sz="2000" dirty="0"/>
              <a:t> </a:t>
            </a:r>
            <a:r>
              <a:rPr lang="ko-KR" altLang="en-US" sz="2000" dirty="0"/>
              <a:t>에서 자유롭게 다운로드 할 수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F2C164-4FCD-46BE-B70D-5BC8F76D3DD2}"/>
              </a:ext>
            </a:extLst>
          </p:cNvPr>
          <p:cNvSpPr/>
          <p:nvPr/>
        </p:nvSpPr>
        <p:spPr>
          <a:xfrm>
            <a:off x="6648922" y="5712659"/>
            <a:ext cx="470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/>
              <a:t>PPT </a:t>
            </a:r>
            <a:r>
              <a:rPr lang="ko-KR" altLang="en-US" dirty="0"/>
              <a:t>및 코드는 </a:t>
            </a:r>
            <a:r>
              <a:rPr lang="en-US" altLang="ko-KR" dirty="0"/>
              <a:t>CC-BY-NC </a:t>
            </a:r>
            <a:r>
              <a:rPr lang="ko-KR" altLang="en-US" dirty="0"/>
              <a:t>가 적용됩니다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73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6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D15BB-DB70-4909-92A2-7B3AA8C1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2EEE6-E28E-4359-8BAC-0A15A3FF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시작하기에 앞서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 제기 및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개념의 제안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구조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에서의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insert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Linked List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활용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실습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예제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참고문헌 및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Q&amp;A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60175-7017-40D3-AE41-69784546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시작하기에 앞서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ED39-9F41-455A-9871-4284997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14E68-44CF-4171-B35C-9EEDCEA6FF33}"/>
              </a:ext>
            </a:extLst>
          </p:cNvPr>
          <p:cNvSpPr/>
          <p:nvPr/>
        </p:nvSpPr>
        <p:spPr>
          <a:xfrm>
            <a:off x="1882346" y="2617240"/>
            <a:ext cx="8427308" cy="1623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방학동안에 뭘 해야 할까요</a:t>
            </a:r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  <p:pic>
        <p:nvPicPr>
          <p:cNvPr id="1026" name="Picture 2" descr="https://www.python.org/static/community_logos/python-logo-master-v3-TM.png">
            <a:extLst>
              <a:ext uri="{FF2B5EF4-FFF2-40B4-BE49-F238E27FC236}">
                <a16:creationId xmlns:a16="http://schemas.microsoft.com/office/drawing/2014/main" id="{6EB2D0ED-B7D0-43FC-9A1E-E11C45CB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29" y="4331767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제기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ED39-9F41-455A-9871-4284997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8A50DF-2BC5-4EEA-A4BB-F84B1E49E81A}"/>
              </a:ext>
            </a:extLst>
          </p:cNvPr>
          <p:cNvSpPr/>
          <p:nvPr/>
        </p:nvSpPr>
        <p:spPr>
          <a:xfrm>
            <a:off x="1882346" y="1846240"/>
            <a:ext cx="8427308" cy="107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</a:t>
            </a:r>
            <a:r>
              <a:rPr lang="ko-KR" altLang="en-US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List</a:t>
            </a:r>
            <a:r>
              <a:rPr lang="ko-KR" altLang="en-US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떠올려봅시다</a:t>
            </a:r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..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DDF5C26-D877-4085-AA03-599D29C1DC47}"/>
              </a:ext>
            </a:extLst>
          </p:cNvPr>
          <p:cNvSpPr/>
          <p:nvPr/>
        </p:nvSpPr>
        <p:spPr>
          <a:xfrm>
            <a:off x="5833417" y="3053044"/>
            <a:ext cx="525163" cy="751911"/>
          </a:xfrm>
          <a:prstGeom prst="downArrow">
            <a:avLst>
              <a:gd name="adj1" fmla="val 50000"/>
              <a:gd name="adj2" fmla="val 641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AF952E-8C52-4FE7-9B5A-99421E615F5B}"/>
              </a:ext>
            </a:extLst>
          </p:cNvPr>
          <p:cNvSpPr/>
          <p:nvPr/>
        </p:nvSpPr>
        <p:spPr>
          <a:xfrm>
            <a:off x="1882346" y="3936721"/>
            <a:ext cx="8427308" cy="107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List</a:t>
            </a:r>
            <a:r>
              <a:rPr lang="ko-KR" altLang="en-US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크기는 정해져 있음</a:t>
            </a:r>
            <a:r>
              <a:rPr lang="en-US" altLang="ko-KR" sz="24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BD17BA-D6CF-4339-85AA-4E597123FCA9}"/>
              </a:ext>
            </a:extLst>
          </p:cNvPr>
          <p:cNvSpPr/>
          <p:nvPr/>
        </p:nvSpPr>
        <p:spPr>
          <a:xfrm>
            <a:off x="8052486" y="760830"/>
            <a:ext cx="3859427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제기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ED39-9F41-455A-9871-4284997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14E68-44CF-4171-B35C-9EEDCEA6FF33}"/>
              </a:ext>
            </a:extLst>
          </p:cNvPr>
          <p:cNvSpPr/>
          <p:nvPr/>
        </p:nvSpPr>
        <p:spPr>
          <a:xfrm>
            <a:off x="1882346" y="2617240"/>
            <a:ext cx="8427308" cy="1623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List</a:t>
            </a:r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크기가 변하게 할 방법은 없을까</a:t>
            </a:r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61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ED39-9F41-455A-9871-4284997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14E68-44CF-4171-B35C-9EEDCEA6FF33}"/>
              </a:ext>
            </a:extLst>
          </p:cNvPr>
          <p:cNvSpPr/>
          <p:nvPr/>
        </p:nvSpPr>
        <p:spPr>
          <a:xfrm>
            <a:off x="1882346" y="2617240"/>
            <a:ext cx="8427308" cy="1623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만약</a:t>
            </a:r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리스트의 원소에서 </a:t>
            </a:r>
            <a:endParaRPr lang="en-US" altLang="ko-KR" sz="32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원소로 이동할 수 있다면</a:t>
            </a:r>
            <a:r>
              <a:rPr lang="en-US" altLang="ko-KR" sz="32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630AD-F80F-4169-983D-0BC5AA845513}"/>
              </a:ext>
            </a:extLst>
          </p:cNvPr>
          <p:cNvSpPr txBox="1"/>
          <p:nvPr/>
        </p:nvSpPr>
        <p:spPr>
          <a:xfrm>
            <a:off x="1767016" y="51138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Linked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4" descr="File:C language linked list.png">
            <a:extLst>
              <a:ext uri="{FF2B5EF4-FFF2-40B4-BE49-F238E27FC236}">
                <a16:creationId xmlns:a16="http://schemas.microsoft.com/office/drawing/2014/main" id="{AD24D918-2E64-4E79-9178-AF237D01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16" y="4521195"/>
            <a:ext cx="5267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File:C language linked list.png">
            <a:extLst>
              <a:ext uri="{FF2B5EF4-FFF2-40B4-BE49-F238E27FC236}">
                <a16:creationId xmlns:a16="http://schemas.microsoft.com/office/drawing/2014/main" id="{08ED7540-3E30-48FD-A7E9-F0D3CB72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05" y="3056620"/>
            <a:ext cx="5267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63B36C-702A-486D-9C15-242E8BD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5A4A4-9E30-4366-99BE-3E398FC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0881C-5867-47F5-9F73-423D6201019F}"/>
              </a:ext>
            </a:extLst>
          </p:cNvPr>
          <p:cNvSpPr txBox="1"/>
          <p:nvPr/>
        </p:nvSpPr>
        <p:spPr>
          <a:xfrm>
            <a:off x="2428884" y="5430782"/>
            <a:ext cx="305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Data </a:t>
            </a:r>
            <a:r>
              <a:rPr lang="ko-KR" altLang="en-US" dirty="0">
                <a:solidFill>
                  <a:srgbClr val="FF0000"/>
                </a:solidFill>
              </a:rPr>
              <a:t>부분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저장할 내용을 여기에 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913592-5059-4DFF-B419-BA5AC26D9CA7}"/>
              </a:ext>
            </a:extLst>
          </p:cNvPr>
          <p:cNvSpPr/>
          <p:nvPr/>
        </p:nvSpPr>
        <p:spPr>
          <a:xfrm>
            <a:off x="2957605" y="3268476"/>
            <a:ext cx="675502" cy="729189"/>
          </a:xfrm>
          <a:prstGeom prst="ellipse">
            <a:avLst/>
          </a:prstGeom>
          <a:noFill/>
          <a:ln>
            <a:solidFill>
              <a:srgbClr val="FF1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25AD28-0064-4FB7-BB69-F67AC0EA9032}"/>
              </a:ext>
            </a:extLst>
          </p:cNvPr>
          <p:cNvSpPr/>
          <p:nvPr/>
        </p:nvSpPr>
        <p:spPr>
          <a:xfrm>
            <a:off x="3409656" y="3258508"/>
            <a:ext cx="675502" cy="72103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E29EA-C3F1-4945-9B76-C23B4E65A48E}"/>
              </a:ext>
            </a:extLst>
          </p:cNvPr>
          <p:cNvSpPr txBox="1"/>
          <p:nvPr/>
        </p:nvSpPr>
        <p:spPr>
          <a:xfrm>
            <a:off x="2505475" y="2162065"/>
            <a:ext cx="357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Next </a:t>
            </a:r>
            <a:r>
              <a:rPr lang="ko-KR" altLang="en-US" dirty="0">
                <a:solidFill>
                  <a:schemeClr val="accent1"/>
                </a:solidFill>
              </a:rPr>
              <a:t>부분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다음 </a:t>
            </a:r>
            <a:r>
              <a:rPr lang="en-US" altLang="ko-KR" dirty="0">
                <a:solidFill>
                  <a:schemeClr val="accent1"/>
                </a:solidFill>
              </a:rPr>
              <a:t>list</a:t>
            </a:r>
            <a:r>
              <a:rPr lang="ko-KR" altLang="en-US" dirty="0">
                <a:solidFill>
                  <a:schemeClr val="accent1"/>
                </a:solidFill>
              </a:rPr>
              <a:t>내 원소를 가리키는 부분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B36C-702A-486D-9C15-242E8BD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5A4A4-9E30-4366-99BE-3E398FC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5567A-83F4-4211-8C43-5488A5011BA2}"/>
              </a:ext>
            </a:extLst>
          </p:cNvPr>
          <p:cNvSpPr txBox="1"/>
          <p:nvPr/>
        </p:nvSpPr>
        <p:spPr>
          <a:xfrm>
            <a:off x="4569939" y="1805671"/>
            <a:ext cx="305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새로운 노드를 만들고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연결된 것들을 바꾼다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5124" name="Picture 4" descr="File:CPT-LinkedLists-addingnode.svg">
            <a:extLst>
              <a:ext uri="{FF2B5EF4-FFF2-40B4-BE49-F238E27FC236}">
                <a16:creationId xmlns:a16="http://schemas.microsoft.com/office/drawing/2014/main" id="{DFA5BFD8-CCEA-435A-8E60-ACE00CB5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24" y="2590135"/>
            <a:ext cx="6855552" cy="167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F85A-EF20-4089-AC90-A04CB629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 List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1A05-BA54-439F-A255-BE77E748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B08B-D268-4FD2-A520-3E4CBA499733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7170" name="Picture 2" descr="블록체인 이해하기. 비트코인을 통해서 블록체인 이해하기 | by andrew | Medium">
            <a:extLst>
              <a:ext uri="{FF2B5EF4-FFF2-40B4-BE49-F238E27FC236}">
                <a16:creationId xmlns:a16="http://schemas.microsoft.com/office/drawing/2014/main" id="{A220AEDE-61C0-4261-82CB-C9ABB1ACD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33550"/>
            <a:ext cx="762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7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선호 PPT 서식.pptx" id="{9E90BBE7-E6C7-42BE-B818-8A279CAF8CA7}" vid="{5213A912-8C5C-4385-9A46-04AE05A9A5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선호 PPT 서식</Template>
  <TotalTime>118</TotalTime>
  <Words>539</Words>
  <Application>Microsoft Office PowerPoint</Application>
  <PresentationFormat>와이드스크린</PresentationFormat>
  <Paragraphs>80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나눔바른고딕 Light</vt:lpstr>
      <vt:lpstr>나눔바른고딕</vt:lpstr>
      <vt:lpstr>Consolas</vt:lpstr>
      <vt:lpstr>Arial</vt:lpstr>
      <vt:lpstr>Office 테마</vt:lpstr>
      <vt:lpstr>Linked List</vt:lpstr>
      <vt:lpstr>목차</vt:lpstr>
      <vt:lpstr>시작하기에 앞서</vt:lpstr>
      <vt:lpstr>문제 제기</vt:lpstr>
      <vt:lpstr>문제 제기</vt:lpstr>
      <vt:lpstr>Linked List 개념</vt:lpstr>
      <vt:lpstr>Linked List의 구조</vt:lpstr>
      <vt:lpstr>Linked List 의 insert</vt:lpstr>
      <vt:lpstr>Linked List의 활용</vt:lpstr>
      <vt:lpstr>실습 예제</vt:lpstr>
      <vt:lpstr>실습 예제: 정답</vt:lpstr>
      <vt:lpstr>출처 및 외부 링크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적어주세요</dc:title>
  <dc:creator>안선호</dc:creator>
  <cp:lastModifiedBy>안선호</cp:lastModifiedBy>
  <cp:revision>11</cp:revision>
  <dcterms:created xsi:type="dcterms:W3CDTF">2021-07-14T10:33:59Z</dcterms:created>
  <dcterms:modified xsi:type="dcterms:W3CDTF">2021-07-14T12:33:31Z</dcterms:modified>
</cp:coreProperties>
</file>