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64" r:id="rId6"/>
    <p:sldId id="273" r:id="rId7"/>
    <p:sldId id="282" r:id="rId8"/>
    <p:sldId id="283" r:id="rId9"/>
    <p:sldId id="284" r:id="rId10"/>
    <p:sldId id="267" r:id="rId11"/>
    <p:sldId id="281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4F202D-E79C-42EB-9C9D-07FE1F815293}">
          <p14:sldIdLst>
            <p14:sldId id="272"/>
            <p14:sldId id="264"/>
            <p14:sldId id="273"/>
            <p14:sldId id="282"/>
            <p14:sldId id="283"/>
            <p14:sldId id="284"/>
            <p14:sldId id="267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93DE-9908-CAC6-93E4-8FA7524B00D4}" v="26" dt="2023-11-28T08:47:28.218"/>
    <p1510:client id="{22461EC3-8AA4-4351-972A-F1C1940EE0CF}" v="281" dt="2023-12-19T08:48:21.835"/>
    <p1510:client id="{264841DD-CA2D-48A4-BD93-1591A5D0C442}" v="39" dt="2023-11-28T09:56:44.008"/>
    <p1510:client id="{3B5EF4E9-119E-45BF-BE9C-2B419DBFF7D1}" v="11" dt="2023-11-28T09:26:41.100"/>
    <p1510:client id="{3F0F60DF-A76D-4397-83DC-34768A588907}" v="32" dt="2023-11-28T09:01:39.848"/>
    <p1510:client id="{45733EEC-34AB-B305-2E1E-5D6F22BE6A8B}" v="16" dt="2023-11-28T09:20:38.093"/>
    <p1510:client id="{549C209F-D2D0-4AC8-8667-F99E4C3E7482}" v="51" dt="2023-12-19T09:19:43.627"/>
    <p1510:client id="{6A2C2D42-B362-4297-A966-DC33A7078251}" v="1" dt="2023-12-19T09:53:18.861"/>
    <p1510:client id="{6E15B5DE-D473-45BA-A6FB-0EEB8B326F26}" v="138" dt="2023-12-19T08:52:44.861"/>
    <p1510:client id="{A01488CA-51DE-4FA3-95EC-E6F466A7F141}" v="2" dt="2023-12-19T08:18:54.193"/>
    <p1510:client id="{D3BD9EE5-6503-4F79-BFB8-21A0C5CA75FE}" v="17" dt="2023-11-28T08:46:49.578"/>
    <p1510:client id="{DCDD8ECE-F852-497E-9E72-0913A891265E}" v="146" dt="2023-11-28T09:57:13.264"/>
    <p1510:client id="{E75ABF1A-B0C3-4707-866E-966DF9E2B591}" v="5" vWet="7" dt="2023-11-28T09:55:10.048"/>
    <p1510:client id="{ED19A3BF-8383-4DE1-930B-AFE82BBAFF85}" v="1" dt="2023-12-19T08:25:35.021"/>
    <p1510:client id="{EDD72EB0-8748-6DD5-B9D6-13D6E35A174E}" v="37" dt="2023-11-28T10:14:06.014"/>
    <p1510:client id="{EFDB9912-6AF5-4ECD-BE59-6079A5B56C56}" v="548" dt="2023-11-28T08:36:45.810"/>
    <p1510:client id="{F805707C-6CD3-43CE-B6AD-BD7C5EB0E2EB}" v="198" dt="2023-12-19T08:32:25.245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na Hilversum" userId="S::35861@ma-web.nl::e5838646-5d32-4b96-8032-59ffb634a8d1" providerId="AD" clId="Web-{45733EEC-34AB-B305-2E1E-5D6F22BE6A8B}"/>
    <pc:docChg chg="addSld delSld modSld">
      <pc:chgData name="Luna Hilversum" userId="S::35861@ma-web.nl::e5838646-5d32-4b96-8032-59ffb634a8d1" providerId="AD" clId="Web-{45733EEC-34AB-B305-2E1E-5D6F22BE6A8B}" dt="2023-11-28T09:20:38.093" v="13"/>
      <pc:docMkLst>
        <pc:docMk/>
      </pc:docMkLst>
      <pc:sldChg chg="addSp delSp modSp add del">
        <pc:chgData name="Luna Hilversum" userId="S::35861@ma-web.nl::e5838646-5d32-4b96-8032-59ffb634a8d1" providerId="AD" clId="Web-{45733EEC-34AB-B305-2E1E-5D6F22BE6A8B}" dt="2023-11-28T09:19:55.701" v="7"/>
        <pc:sldMkLst>
          <pc:docMk/>
          <pc:sldMk cId="3435077016" sldId="259"/>
        </pc:sldMkLst>
        <pc:spChg chg="add del">
          <ac:chgData name="Luna Hilversum" userId="S::35861@ma-web.nl::e5838646-5d32-4b96-8032-59ffb634a8d1" providerId="AD" clId="Web-{45733EEC-34AB-B305-2E1E-5D6F22BE6A8B}" dt="2023-11-28T09:19:55.701" v="7"/>
          <ac:spMkLst>
            <pc:docMk/>
            <pc:sldMk cId="3435077016" sldId="259"/>
            <ac:spMk id="4" creationId="{63274959-CAE4-D0F6-A6D7-DD8534D05B25}"/>
          </ac:spMkLst>
        </pc:spChg>
        <pc:spChg chg="del">
          <ac:chgData name="Luna Hilversum" userId="S::35861@ma-web.nl::e5838646-5d32-4b96-8032-59ffb634a8d1" providerId="AD" clId="Web-{45733EEC-34AB-B305-2E1E-5D6F22BE6A8B}" dt="2023-11-28T09:17:45.682" v="0"/>
          <ac:spMkLst>
            <pc:docMk/>
            <pc:sldMk cId="3435077016" sldId="259"/>
            <ac:spMk id="6" creationId="{AFA0C930-D42F-AFAB-DAD6-1A11A81EB5E3}"/>
          </ac:spMkLst>
        </pc:spChg>
        <pc:picChg chg="add mod ord">
          <ac:chgData name="Luna Hilversum" userId="S::35861@ma-web.nl::e5838646-5d32-4b96-8032-59ffb634a8d1" providerId="AD" clId="Web-{45733EEC-34AB-B305-2E1E-5D6F22BE6A8B}" dt="2023-11-28T09:18:10.089" v="3" actId="1076"/>
          <ac:picMkLst>
            <pc:docMk/>
            <pc:sldMk cId="3435077016" sldId="259"/>
            <ac:picMk id="2" creationId="{9C740B9C-8126-3BF4-7056-1D7B8DFA043D}"/>
          </ac:picMkLst>
        </pc:picChg>
        <pc:picChg chg="add del mod ord">
          <ac:chgData name="Luna Hilversum" userId="S::35861@ma-web.nl::e5838646-5d32-4b96-8032-59ffb634a8d1" providerId="AD" clId="Web-{45733EEC-34AB-B305-2E1E-5D6F22BE6A8B}" dt="2023-11-28T09:19:55.701" v="7"/>
          <ac:picMkLst>
            <pc:docMk/>
            <pc:sldMk cId="3435077016" sldId="259"/>
            <ac:picMk id="3" creationId="{6F830A51-27F5-0318-CB11-5148850714F4}"/>
          </ac:picMkLst>
        </pc:picChg>
      </pc:sldChg>
      <pc:sldChg chg="add del">
        <pc:chgData name="Luna Hilversum" userId="S::35861@ma-web.nl::e5838646-5d32-4b96-8032-59ffb634a8d1" providerId="AD" clId="Web-{45733EEC-34AB-B305-2E1E-5D6F22BE6A8B}" dt="2023-11-28T09:20:09.311" v="9"/>
        <pc:sldMkLst>
          <pc:docMk/>
          <pc:sldMk cId="477460757" sldId="285"/>
        </pc:sldMkLst>
      </pc:sldChg>
      <pc:sldChg chg="add del">
        <pc:chgData name="Luna Hilversum" userId="S::35861@ma-web.nl::e5838646-5d32-4b96-8032-59ffb634a8d1" providerId="AD" clId="Web-{45733EEC-34AB-B305-2E1E-5D6F22BE6A8B}" dt="2023-11-28T09:20:38.093" v="13"/>
        <pc:sldMkLst>
          <pc:docMk/>
          <pc:sldMk cId="875173555" sldId="285"/>
        </pc:sldMkLst>
      </pc:sldChg>
      <pc:sldChg chg="add del">
        <pc:chgData name="Luna Hilversum" userId="S::35861@ma-web.nl::e5838646-5d32-4b96-8032-59ffb634a8d1" providerId="AD" clId="Web-{45733EEC-34AB-B305-2E1E-5D6F22BE6A8B}" dt="2023-11-28T09:20:27.483" v="11"/>
        <pc:sldMkLst>
          <pc:docMk/>
          <pc:sldMk cId="1391506842" sldId="285"/>
        </pc:sldMkLst>
      </pc:sldChg>
    </pc:docChg>
  </pc:docChgLst>
  <pc:docChgLst>
    <pc:chgData name="Luna Hilversum" userId="S::35861@ma-web.nl::e5838646-5d32-4b96-8032-59ffb634a8d1" providerId="AD" clId="Web-{EDD72EB0-8748-6DD5-B9D6-13D6E35A174E}"/>
    <pc:docChg chg="modSld sldOrd">
      <pc:chgData name="Luna Hilversum" userId="S::35861@ma-web.nl::e5838646-5d32-4b96-8032-59ffb634a8d1" providerId="AD" clId="Web-{EDD72EB0-8748-6DD5-B9D6-13D6E35A174E}" dt="2023-11-28T10:14:06.014" v="35" actId="20577"/>
      <pc:docMkLst>
        <pc:docMk/>
      </pc:docMkLst>
      <pc:sldChg chg="modSp">
        <pc:chgData name="Luna Hilversum" userId="S::35861@ma-web.nl::e5838646-5d32-4b96-8032-59ffb634a8d1" providerId="AD" clId="Web-{EDD72EB0-8748-6DD5-B9D6-13D6E35A174E}" dt="2023-11-28T10:08:38.784" v="11" actId="20577"/>
        <pc:sldMkLst>
          <pc:docMk/>
          <pc:sldMk cId="3752203057" sldId="283"/>
        </pc:sldMkLst>
        <pc:spChg chg="mod">
          <ac:chgData name="Luna Hilversum" userId="S::35861@ma-web.nl::e5838646-5d32-4b96-8032-59ffb634a8d1" providerId="AD" clId="Web-{EDD72EB0-8748-6DD5-B9D6-13D6E35A174E}" dt="2023-11-28T10:08:38.784" v="11" actId="20577"/>
          <ac:spMkLst>
            <pc:docMk/>
            <pc:sldMk cId="3752203057" sldId="283"/>
            <ac:spMk id="5" creationId="{8FF20DC6-B293-B8BB-6CAF-2701C6363127}"/>
          </ac:spMkLst>
        </pc:spChg>
      </pc:sldChg>
      <pc:sldChg chg="addSp delSp modSp ord">
        <pc:chgData name="Luna Hilversum" userId="S::35861@ma-web.nl::e5838646-5d32-4b96-8032-59ffb634a8d1" providerId="AD" clId="Web-{EDD72EB0-8748-6DD5-B9D6-13D6E35A174E}" dt="2023-11-28T10:14:06.014" v="35" actId="20577"/>
        <pc:sldMkLst>
          <pc:docMk/>
          <pc:sldMk cId="344009445" sldId="284"/>
        </pc:sldMkLst>
        <pc:spChg chg="mod">
          <ac:chgData name="Luna Hilversum" userId="S::35861@ma-web.nl::e5838646-5d32-4b96-8032-59ffb634a8d1" providerId="AD" clId="Web-{EDD72EB0-8748-6DD5-B9D6-13D6E35A174E}" dt="2023-11-28T10:10:23.068" v="18" actId="20577"/>
          <ac:spMkLst>
            <pc:docMk/>
            <pc:sldMk cId="344009445" sldId="284"/>
            <ac:spMk id="21" creationId="{3E5113A2-6DD7-3F5F-75B0-E2091C88D21D}"/>
          </ac:spMkLst>
        </pc:spChg>
        <pc:spChg chg="mod">
          <ac:chgData name="Luna Hilversum" userId="S::35861@ma-web.nl::e5838646-5d32-4b96-8032-59ffb634a8d1" providerId="AD" clId="Web-{EDD72EB0-8748-6DD5-B9D6-13D6E35A174E}" dt="2023-11-28T10:14:06.014" v="35" actId="20577"/>
          <ac:spMkLst>
            <pc:docMk/>
            <pc:sldMk cId="344009445" sldId="284"/>
            <ac:spMk id="31" creationId="{70FFB5FB-62B2-DF4E-E50E-6704121327BA}"/>
          </ac:spMkLst>
        </pc:spChg>
        <pc:picChg chg="add mod">
          <ac:chgData name="Luna Hilversum" userId="S::35861@ma-web.nl::e5838646-5d32-4b96-8032-59ffb634a8d1" providerId="AD" clId="Web-{EDD72EB0-8748-6DD5-B9D6-13D6E35A174E}" dt="2023-11-28T10:10:15.303" v="17" actId="1076"/>
          <ac:picMkLst>
            <pc:docMk/>
            <pc:sldMk cId="344009445" sldId="284"/>
            <ac:picMk id="3" creationId="{7B7C88D6-952F-0A94-60A7-43AC292BF517}"/>
          </ac:picMkLst>
        </pc:picChg>
        <pc:picChg chg="del">
          <ac:chgData name="Luna Hilversum" userId="S::35861@ma-web.nl::e5838646-5d32-4b96-8032-59ffb634a8d1" providerId="AD" clId="Web-{EDD72EB0-8748-6DD5-B9D6-13D6E35A174E}" dt="2023-11-28T10:10:11.912" v="16"/>
          <ac:picMkLst>
            <pc:docMk/>
            <pc:sldMk cId="344009445" sldId="284"/>
            <ac:picMk id="5" creationId="{76DDC7AB-ED1C-930C-A385-D18A8FBE8418}"/>
          </ac:picMkLst>
        </pc:picChg>
      </pc:sldChg>
    </pc:docChg>
  </pc:docChgLst>
  <pc:docChgLst>
    <pc:chgData name="Luna Hilversum" userId="S::35861@ma-web.nl::e5838646-5d32-4b96-8032-59ffb634a8d1" providerId="AD" clId="Web-{264841DD-CA2D-48A4-BD93-1591A5D0C442}"/>
    <pc:docChg chg="addSld modSld">
      <pc:chgData name="Luna Hilversum" userId="S::35861@ma-web.nl::e5838646-5d32-4b96-8032-59ffb634a8d1" providerId="AD" clId="Web-{264841DD-CA2D-48A4-BD93-1591A5D0C442}" dt="2023-11-28T09:56:44.008" v="37"/>
      <pc:docMkLst>
        <pc:docMk/>
      </pc:docMkLst>
      <pc:sldChg chg="addSp delSp modSp mod setBg modClrScheme chgLayout">
        <pc:chgData name="Luna Hilversum" userId="S::35861@ma-web.nl::e5838646-5d32-4b96-8032-59ffb634a8d1" providerId="AD" clId="Web-{264841DD-CA2D-48A4-BD93-1591A5D0C442}" dt="2023-11-28T09:22:20.595" v="2"/>
        <pc:sldMkLst>
          <pc:docMk/>
          <pc:sldMk cId="3435077016" sldId="259"/>
        </pc:sldMkLst>
        <pc:spChg chg="del">
          <ac:chgData name="Luna Hilversum" userId="S::35861@ma-web.nl::e5838646-5d32-4b96-8032-59ffb634a8d1" providerId="AD" clId="Web-{264841DD-CA2D-48A4-BD93-1591A5D0C442}" dt="2023-11-28T09:22:20.595" v="2"/>
          <ac:spMkLst>
            <pc:docMk/>
            <pc:sldMk cId="3435077016" sldId="259"/>
            <ac:spMk id="4" creationId="{63274959-CAE4-D0F6-A6D7-DD8534D05B25}"/>
          </ac:spMkLst>
        </pc:spChg>
        <pc:spChg chg="mod ord">
          <ac:chgData name="Luna Hilversum" userId="S::35861@ma-web.nl::e5838646-5d32-4b96-8032-59ffb634a8d1" providerId="AD" clId="Web-{264841DD-CA2D-48A4-BD93-1591A5D0C442}" dt="2023-11-28T09:22:20.595" v="2"/>
          <ac:spMkLst>
            <pc:docMk/>
            <pc:sldMk cId="3435077016" sldId="259"/>
            <ac:spMk id="26" creationId="{70BA96D9-2E56-3DBD-6315-048A1B2800FB}"/>
          </ac:spMkLst>
        </pc:spChg>
        <pc:spChg chg="mod">
          <ac:chgData name="Luna Hilversum" userId="S::35861@ma-web.nl::e5838646-5d32-4b96-8032-59ffb634a8d1" providerId="AD" clId="Web-{264841DD-CA2D-48A4-BD93-1591A5D0C442}" dt="2023-11-28T09:22:20.595" v="2"/>
          <ac:spMkLst>
            <pc:docMk/>
            <pc:sldMk cId="3435077016" sldId="259"/>
            <ac:spMk id="27" creationId="{64C89AC3-3D7A-65BB-C3F4-2B1CB19E78D1}"/>
          </ac:spMkLst>
        </pc:spChg>
        <pc:spChg chg="add mod">
          <ac:chgData name="Luna Hilversum" userId="S::35861@ma-web.nl::e5838646-5d32-4b96-8032-59ffb634a8d1" providerId="AD" clId="Web-{264841DD-CA2D-48A4-BD93-1591A5D0C442}" dt="2023-11-28T09:22:20.595" v="2"/>
          <ac:spMkLst>
            <pc:docMk/>
            <pc:sldMk cId="3435077016" sldId="259"/>
            <ac:spMk id="32" creationId="{9D5F9BCB-836A-D4B6-3BE8-73E983E04015}"/>
          </ac:spMkLst>
        </pc:spChg>
        <pc:spChg chg="add mod">
          <ac:chgData name="Luna Hilversum" userId="S::35861@ma-web.nl::e5838646-5d32-4b96-8032-59ffb634a8d1" providerId="AD" clId="Web-{264841DD-CA2D-48A4-BD93-1591A5D0C442}" dt="2023-11-28T09:22:20.595" v="2"/>
          <ac:spMkLst>
            <pc:docMk/>
            <pc:sldMk cId="3435077016" sldId="259"/>
            <ac:spMk id="34" creationId="{7DFB53FB-5A0A-8F67-28F9-0704F63BFC48}"/>
          </ac:spMkLst>
        </pc:spChg>
        <pc:spChg chg="add mod">
          <ac:chgData name="Luna Hilversum" userId="S::35861@ma-web.nl::e5838646-5d32-4b96-8032-59ffb634a8d1" providerId="AD" clId="Web-{264841DD-CA2D-48A4-BD93-1591A5D0C442}" dt="2023-11-28T09:22:20.595" v="2"/>
          <ac:spMkLst>
            <pc:docMk/>
            <pc:sldMk cId="3435077016" sldId="259"/>
            <ac:spMk id="36" creationId="{E1F3CA47-73CF-4ED3-BE56-5772B2B995F8}"/>
          </ac:spMkLst>
        </pc:spChg>
        <pc:picChg chg="add mod">
          <ac:chgData name="Luna Hilversum" userId="S::35861@ma-web.nl::e5838646-5d32-4b96-8032-59ffb634a8d1" providerId="AD" clId="Web-{264841DD-CA2D-48A4-BD93-1591A5D0C442}" dt="2023-11-28T09:22:20.595" v="2"/>
          <ac:picMkLst>
            <pc:docMk/>
            <pc:sldMk cId="3435077016" sldId="259"/>
            <ac:picMk id="3" creationId="{A28DD770-3FC2-F30E-278A-97E11BC9B015}"/>
          </ac:picMkLst>
        </pc:picChg>
      </pc:sldChg>
      <pc:sldChg chg="modSp">
        <pc:chgData name="Luna Hilversum" userId="S::35861@ma-web.nl::e5838646-5d32-4b96-8032-59ffb634a8d1" providerId="AD" clId="Web-{264841DD-CA2D-48A4-BD93-1591A5D0C442}" dt="2023-11-28T09:56:44.008" v="37"/>
        <pc:sldMkLst>
          <pc:docMk/>
          <pc:sldMk cId="3474133943" sldId="273"/>
        </pc:sldMkLst>
        <pc:graphicFrameChg chg="mod modGraphic">
          <ac:chgData name="Luna Hilversum" userId="S::35861@ma-web.nl::e5838646-5d32-4b96-8032-59ffb634a8d1" providerId="AD" clId="Web-{264841DD-CA2D-48A4-BD93-1591A5D0C442}" dt="2023-11-28T09:56:44.008" v="37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addSp delSp modSp">
        <pc:chgData name="Luna Hilversum" userId="S::35861@ma-web.nl::e5838646-5d32-4b96-8032-59ffb634a8d1" providerId="AD" clId="Web-{264841DD-CA2D-48A4-BD93-1591A5D0C442}" dt="2023-11-28T09:41:16.102" v="19" actId="1076"/>
        <pc:sldMkLst>
          <pc:docMk/>
          <pc:sldMk cId="1164941242" sldId="282"/>
        </pc:sldMkLst>
        <pc:spChg chg="del">
          <ac:chgData name="Luna Hilversum" userId="S::35861@ma-web.nl::e5838646-5d32-4b96-8032-59ffb634a8d1" providerId="AD" clId="Web-{264841DD-CA2D-48A4-BD93-1591A5D0C442}" dt="2023-11-28T09:40:32.866" v="11"/>
          <ac:spMkLst>
            <pc:docMk/>
            <pc:sldMk cId="1164941242" sldId="282"/>
            <ac:spMk id="10" creationId="{AA0EB421-965E-E2EC-6FD0-82AAB501E28A}"/>
          </ac:spMkLst>
        </pc:spChg>
        <pc:spChg chg="del">
          <ac:chgData name="Luna Hilversum" userId="S::35861@ma-web.nl::e5838646-5d32-4b96-8032-59ffb634a8d1" providerId="AD" clId="Web-{264841DD-CA2D-48A4-BD93-1591A5D0C442}" dt="2023-11-28T09:40:44.226" v="12"/>
          <ac:spMkLst>
            <pc:docMk/>
            <pc:sldMk cId="1164941242" sldId="282"/>
            <ac:spMk id="12" creationId="{3FAAC998-1FD0-59E8-74EA-4DCD34C101AE}"/>
          </ac:spMkLst>
        </pc:spChg>
        <pc:picChg chg="add mod ord">
          <ac:chgData name="Luna Hilversum" userId="S::35861@ma-web.nl::e5838646-5d32-4b96-8032-59ffb634a8d1" providerId="AD" clId="Web-{264841DD-CA2D-48A4-BD93-1591A5D0C442}" dt="2023-11-28T09:41:10.399" v="18" actId="1076"/>
          <ac:picMkLst>
            <pc:docMk/>
            <pc:sldMk cId="1164941242" sldId="282"/>
            <ac:picMk id="3" creationId="{B0497AFE-FD80-40F5-CD79-01F21B7BC2D3}"/>
          </ac:picMkLst>
        </pc:picChg>
        <pc:picChg chg="add mod ord modCrop">
          <ac:chgData name="Luna Hilversum" userId="S::35861@ma-web.nl::e5838646-5d32-4b96-8032-59ffb634a8d1" providerId="AD" clId="Web-{264841DD-CA2D-48A4-BD93-1591A5D0C442}" dt="2023-11-28T09:41:16.102" v="19" actId="1076"/>
          <ac:picMkLst>
            <pc:docMk/>
            <pc:sldMk cId="1164941242" sldId="282"/>
            <ac:picMk id="5" creationId="{504FAF09-AC93-3EEE-0A25-7C79F1CDB03A}"/>
          </ac:picMkLst>
        </pc:picChg>
      </pc:sldChg>
      <pc:sldChg chg="addSp delSp modSp">
        <pc:chgData name="Luna Hilversum" userId="S::35861@ma-web.nl::e5838646-5d32-4b96-8032-59ffb634a8d1" providerId="AD" clId="Web-{264841DD-CA2D-48A4-BD93-1591A5D0C442}" dt="2023-11-28T09:48:02.382" v="33"/>
        <pc:sldMkLst>
          <pc:docMk/>
          <pc:sldMk cId="344009445" sldId="284"/>
        </pc:sldMkLst>
        <pc:picChg chg="add del mod">
          <ac:chgData name="Luna Hilversum" userId="S::35861@ma-web.nl::e5838646-5d32-4b96-8032-59ffb634a8d1" providerId="AD" clId="Web-{264841DD-CA2D-48A4-BD93-1591A5D0C442}" dt="2023-11-28T09:48:02.382" v="33"/>
          <ac:picMkLst>
            <pc:docMk/>
            <pc:sldMk cId="344009445" sldId="284"/>
            <ac:picMk id="3" creationId="{A51153F5-DAAE-1A91-CAC7-8F258962B539}"/>
          </ac:picMkLst>
        </pc:picChg>
      </pc:sldChg>
      <pc:sldChg chg="addSp delSp modSp add">
        <pc:chgData name="Luna Hilversum" userId="S::35861@ma-web.nl::e5838646-5d32-4b96-8032-59ffb634a8d1" providerId="AD" clId="Web-{264841DD-CA2D-48A4-BD93-1591A5D0C442}" dt="2023-11-28T09:47:25.662" v="26" actId="1076"/>
        <pc:sldMkLst>
          <pc:docMk/>
          <pc:sldMk cId="318713095" sldId="285"/>
        </pc:sldMkLst>
        <pc:spChg chg="add mod">
          <ac:chgData name="Luna Hilversum" userId="S::35861@ma-web.nl::e5838646-5d32-4b96-8032-59ffb634a8d1" providerId="AD" clId="Web-{264841DD-CA2D-48A4-BD93-1591A5D0C442}" dt="2023-11-28T09:22:32.361" v="4"/>
          <ac:spMkLst>
            <pc:docMk/>
            <pc:sldMk cId="318713095" sldId="285"/>
            <ac:spMk id="6" creationId="{3D357820-4E63-0AC8-DB3B-90A808F210F8}"/>
          </ac:spMkLst>
        </pc:spChg>
        <pc:spChg chg="del">
          <ac:chgData name="Luna Hilversum" userId="S::35861@ma-web.nl::e5838646-5d32-4b96-8032-59ffb634a8d1" providerId="AD" clId="Web-{264841DD-CA2D-48A4-BD93-1591A5D0C442}" dt="2023-11-28T09:46:58.676" v="22"/>
          <ac:spMkLst>
            <pc:docMk/>
            <pc:sldMk cId="318713095" sldId="285"/>
            <ac:spMk id="47" creationId="{0412E591-76D4-B985-8209-3E9B6154879C}"/>
          </ac:spMkLst>
        </pc:spChg>
        <pc:spChg chg="del">
          <ac:chgData name="Luna Hilversum" userId="S::35861@ma-web.nl::e5838646-5d32-4b96-8032-59ffb634a8d1" providerId="AD" clId="Web-{264841DD-CA2D-48A4-BD93-1591A5D0C442}" dt="2023-11-28T09:47:03.067" v="23"/>
          <ac:spMkLst>
            <pc:docMk/>
            <pc:sldMk cId="318713095" sldId="285"/>
            <ac:spMk id="48" creationId="{2546A77E-D110-4087-91E4-79493FFEA04F}"/>
          </ac:spMkLst>
        </pc:spChg>
        <pc:picChg chg="del">
          <ac:chgData name="Luna Hilversum" userId="S::35861@ma-web.nl::e5838646-5d32-4b96-8032-59ffb634a8d1" providerId="AD" clId="Web-{264841DD-CA2D-48A4-BD93-1591A5D0C442}" dt="2023-11-28T09:22:32.361" v="4"/>
          <ac:picMkLst>
            <pc:docMk/>
            <pc:sldMk cId="318713095" sldId="285"/>
            <ac:picMk id="3" creationId="{6F830A51-27F5-0318-CB11-5148850714F4}"/>
          </ac:picMkLst>
        </pc:picChg>
        <pc:picChg chg="add mod">
          <ac:chgData name="Luna Hilversum" userId="S::35861@ma-web.nl::e5838646-5d32-4b96-8032-59ffb634a8d1" providerId="AD" clId="Web-{264841DD-CA2D-48A4-BD93-1591A5D0C442}" dt="2023-11-28T09:42:23.511" v="21" actId="1076"/>
          <ac:picMkLst>
            <pc:docMk/>
            <pc:sldMk cId="318713095" sldId="285"/>
            <ac:picMk id="4" creationId="{D6B24B0E-271B-78C5-85E0-D473D47A8839}"/>
          </ac:picMkLst>
        </pc:picChg>
        <pc:picChg chg="add mod">
          <ac:chgData name="Luna Hilversum" userId="S::35861@ma-web.nl::e5838646-5d32-4b96-8032-59ffb634a8d1" providerId="AD" clId="Web-{264841DD-CA2D-48A4-BD93-1591A5D0C442}" dt="2023-11-28T09:47:25.662" v="26" actId="1076"/>
          <ac:picMkLst>
            <pc:docMk/>
            <pc:sldMk cId="318713095" sldId="285"/>
            <ac:picMk id="7" creationId="{C291782F-8B66-BBEA-C104-BB9BE1E9DF1B}"/>
          </ac:picMkLst>
        </pc:picChg>
      </pc:sldChg>
    </pc:docChg>
  </pc:docChgLst>
  <pc:docChgLst>
    <pc:chgData name="Joaquin de Boer" userId="S::31910@ma-web.nl::86d7379c-bc7e-4f99-8bdc-e02853082722" providerId="AD" clId="Web-{3B5EF4E9-119E-45BF-BE9C-2B419DBFF7D1}"/>
    <pc:docChg chg="delSld modSld addSection modSection">
      <pc:chgData name="Joaquin de Boer" userId="S::31910@ma-web.nl::86d7379c-bc7e-4f99-8bdc-e02853082722" providerId="AD" clId="Web-{3B5EF4E9-119E-45BF-BE9C-2B419DBFF7D1}" dt="2023-11-28T09:27:37.008" v="13"/>
      <pc:docMkLst>
        <pc:docMk/>
      </pc:docMkLst>
      <pc:sldChg chg="addSp delSp modSp del">
        <pc:chgData name="Joaquin de Boer" userId="S::31910@ma-web.nl::86d7379c-bc7e-4f99-8bdc-e02853082722" providerId="AD" clId="Web-{3B5EF4E9-119E-45BF-BE9C-2B419DBFF7D1}" dt="2023-11-28T09:22:44.404" v="2"/>
        <pc:sldMkLst>
          <pc:docMk/>
          <pc:sldMk cId="3435077016" sldId="259"/>
        </pc:sldMkLst>
        <pc:spChg chg="add mod">
          <ac:chgData name="Joaquin de Boer" userId="S::31910@ma-web.nl::86d7379c-bc7e-4f99-8bdc-e02853082722" providerId="AD" clId="Web-{3B5EF4E9-119E-45BF-BE9C-2B419DBFF7D1}" dt="2023-11-28T09:18:41.868" v="0"/>
          <ac:spMkLst>
            <pc:docMk/>
            <pc:sldMk cId="3435077016" sldId="259"/>
            <ac:spMk id="4" creationId="{63274959-CAE4-D0F6-A6D7-DD8534D05B25}"/>
          </ac:spMkLst>
        </pc:spChg>
        <pc:picChg chg="del">
          <ac:chgData name="Joaquin de Boer" userId="S::31910@ma-web.nl::86d7379c-bc7e-4f99-8bdc-e02853082722" providerId="AD" clId="Web-{3B5EF4E9-119E-45BF-BE9C-2B419DBFF7D1}" dt="2023-11-28T09:18:41.868" v="0"/>
          <ac:picMkLst>
            <pc:docMk/>
            <pc:sldMk cId="3435077016" sldId="259"/>
            <ac:picMk id="2" creationId="{9C740B9C-8126-3BF4-7056-1D7B8DFA043D}"/>
          </ac:picMkLst>
        </pc:picChg>
      </pc:sldChg>
      <pc:sldChg chg="addSp delSp modSp mod setBg modClrScheme chgLayout">
        <pc:chgData name="Joaquin de Boer" userId="S::31910@ma-web.nl::86d7379c-bc7e-4f99-8bdc-e02853082722" providerId="AD" clId="Web-{3B5EF4E9-119E-45BF-BE9C-2B419DBFF7D1}" dt="2023-11-28T09:27:37.008" v="13"/>
        <pc:sldMkLst>
          <pc:docMk/>
          <pc:sldMk cId="318713095" sldId="285"/>
        </pc:sldMkLst>
        <pc:spChg chg="add del ord">
          <ac:chgData name="Joaquin de Boer" userId="S::31910@ma-web.nl::86d7379c-bc7e-4f99-8bdc-e02853082722" providerId="AD" clId="Web-{3B5EF4E9-119E-45BF-BE9C-2B419DBFF7D1}" dt="2023-11-28T09:27:37.008" v="13"/>
          <ac:spMkLst>
            <pc:docMk/>
            <pc:sldMk cId="318713095" sldId="285"/>
            <ac:spMk id="6" creationId="{3D357820-4E63-0AC8-DB3B-90A808F210F8}"/>
          </ac:spMkLst>
        </pc:spChg>
        <pc:spChg chg="mod ord">
          <ac:chgData name="Joaquin de Boer" userId="S::31910@ma-web.nl::86d7379c-bc7e-4f99-8bdc-e02853082722" providerId="AD" clId="Web-{3B5EF4E9-119E-45BF-BE9C-2B419DBFF7D1}" dt="2023-11-28T09:27:37.008" v="13"/>
          <ac:spMkLst>
            <pc:docMk/>
            <pc:sldMk cId="318713095" sldId="285"/>
            <ac:spMk id="26" creationId="{70BA96D9-2E56-3DBD-6315-048A1B2800FB}"/>
          </ac:spMkLst>
        </pc:spChg>
        <pc:spChg chg="mod ord">
          <ac:chgData name="Joaquin de Boer" userId="S::31910@ma-web.nl::86d7379c-bc7e-4f99-8bdc-e02853082722" providerId="AD" clId="Web-{3B5EF4E9-119E-45BF-BE9C-2B419DBFF7D1}" dt="2023-11-28T09:27:37.008" v="13"/>
          <ac:spMkLst>
            <pc:docMk/>
            <pc:sldMk cId="318713095" sldId="285"/>
            <ac:spMk id="27" creationId="{64C89AC3-3D7A-65BB-C3F4-2B1CB19E78D1}"/>
          </ac:spMkLst>
        </pc:spChg>
        <pc:spChg chg="add del mod">
          <ac:chgData name="Joaquin de Boer" userId="S::31910@ma-web.nl::86d7379c-bc7e-4f99-8bdc-e02853082722" providerId="AD" clId="Web-{3B5EF4E9-119E-45BF-BE9C-2B419DBFF7D1}" dt="2023-11-28T09:27:36.993" v="12"/>
          <ac:spMkLst>
            <pc:docMk/>
            <pc:sldMk cId="318713095" sldId="285"/>
            <ac:spMk id="32" creationId="{E74127CF-D35B-1EEF-92CA-33497B95448E}"/>
          </ac:spMkLst>
        </pc:spChg>
        <pc:spChg chg="add del mod">
          <ac:chgData name="Joaquin de Boer" userId="S::31910@ma-web.nl::86d7379c-bc7e-4f99-8bdc-e02853082722" providerId="AD" clId="Web-{3B5EF4E9-119E-45BF-BE9C-2B419DBFF7D1}" dt="2023-11-28T09:27:36.993" v="12"/>
          <ac:spMkLst>
            <pc:docMk/>
            <pc:sldMk cId="318713095" sldId="285"/>
            <ac:spMk id="34" creationId="{491CA5F3-651A-8910-AADB-8F1DB2649209}"/>
          </ac:spMkLst>
        </pc:spChg>
        <pc:spChg chg="add del mod">
          <ac:chgData name="Joaquin de Boer" userId="S::31910@ma-web.nl::86d7379c-bc7e-4f99-8bdc-e02853082722" providerId="AD" clId="Web-{3B5EF4E9-119E-45BF-BE9C-2B419DBFF7D1}" dt="2023-11-28T09:27:36.993" v="12"/>
          <ac:spMkLst>
            <pc:docMk/>
            <pc:sldMk cId="318713095" sldId="285"/>
            <ac:spMk id="36" creationId="{2C5A0F37-1C7E-D442-C040-73966A25B32B}"/>
          </ac:spMkLst>
        </pc:spChg>
        <pc:spChg chg="add del mod">
          <ac:chgData name="Joaquin de Boer" userId="S::31910@ma-web.nl::86d7379c-bc7e-4f99-8bdc-e02853082722" providerId="AD" clId="Web-{3B5EF4E9-119E-45BF-BE9C-2B419DBFF7D1}" dt="2023-11-28T09:27:36.993" v="12"/>
          <ac:spMkLst>
            <pc:docMk/>
            <pc:sldMk cId="318713095" sldId="285"/>
            <ac:spMk id="38" creationId="{5BF079D1-4CB8-4BD3-078B-1113A0CE3B9C}"/>
          </ac:spMkLst>
        </pc:spChg>
        <pc:spChg chg="add del mod">
          <ac:chgData name="Joaquin de Boer" userId="S::31910@ma-web.nl::86d7379c-bc7e-4f99-8bdc-e02853082722" providerId="AD" clId="Web-{3B5EF4E9-119E-45BF-BE9C-2B419DBFF7D1}" dt="2023-11-28T09:27:36.993" v="12"/>
          <ac:spMkLst>
            <pc:docMk/>
            <pc:sldMk cId="318713095" sldId="285"/>
            <ac:spMk id="40" creationId="{63F2DAE7-CA1C-9061-5D04-51F4C05B5873}"/>
          </ac:spMkLst>
        </pc:spChg>
        <pc:spChg chg="add del mod">
          <ac:chgData name="Joaquin de Boer" userId="S::31910@ma-web.nl::86d7379c-bc7e-4f99-8bdc-e02853082722" providerId="AD" clId="Web-{3B5EF4E9-119E-45BF-BE9C-2B419DBFF7D1}" dt="2023-11-28T09:27:36.993" v="12"/>
          <ac:spMkLst>
            <pc:docMk/>
            <pc:sldMk cId="318713095" sldId="285"/>
            <ac:spMk id="42" creationId="{EE416F20-C2A3-5903-EDB4-C46DC1E158C7}"/>
          </ac:spMkLst>
        </pc:spChg>
        <pc:spChg chg="add del mod">
          <ac:chgData name="Joaquin de Boer" userId="S::31910@ma-web.nl::86d7379c-bc7e-4f99-8bdc-e02853082722" providerId="AD" clId="Web-{3B5EF4E9-119E-45BF-BE9C-2B419DBFF7D1}" dt="2023-11-28T09:27:36.993" v="12"/>
          <ac:spMkLst>
            <pc:docMk/>
            <pc:sldMk cId="318713095" sldId="285"/>
            <ac:spMk id="44" creationId="{815CA784-09D5-50D6-1566-8922AE13F022}"/>
          </ac:spMkLst>
        </pc:spChg>
        <pc:spChg chg="add mod">
          <ac:chgData name="Joaquin de Boer" userId="S::31910@ma-web.nl::86d7379c-bc7e-4f99-8bdc-e02853082722" providerId="AD" clId="Web-{3B5EF4E9-119E-45BF-BE9C-2B419DBFF7D1}" dt="2023-11-28T09:27:37.008" v="13"/>
          <ac:spMkLst>
            <pc:docMk/>
            <pc:sldMk cId="318713095" sldId="285"/>
            <ac:spMk id="46" creationId="{ED13AFB6-2BE5-FF95-5041-2529EF5A4D8D}"/>
          </ac:spMkLst>
        </pc:spChg>
        <pc:spChg chg="add mod">
          <ac:chgData name="Joaquin de Boer" userId="S::31910@ma-web.nl::86d7379c-bc7e-4f99-8bdc-e02853082722" providerId="AD" clId="Web-{3B5EF4E9-119E-45BF-BE9C-2B419DBFF7D1}" dt="2023-11-28T09:27:37.008" v="13"/>
          <ac:spMkLst>
            <pc:docMk/>
            <pc:sldMk cId="318713095" sldId="285"/>
            <ac:spMk id="47" creationId="{0412E591-76D4-B985-8209-3E9B6154879C}"/>
          </ac:spMkLst>
        </pc:spChg>
        <pc:spChg chg="add mod">
          <ac:chgData name="Joaquin de Boer" userId="S::31910@ma-web.nl::86d7379c-bc7e-4f99-8bdc-e02853082722" providerId="AD" clId="Web-{3B5EF4E9-119E-45BF-BE9C-2B419DBFF7D1}" dt="2023-11-28T09:27:37.008" v="13"/>
          <ac:spMkLst>
            <pc:docMk/>
            <pc:sldMk cId="318713095" sldId="285"/>
            <ac:spMk id="48" creationId="{2546A77E-D110-4087-91E4-79493FFEA04F}"/>
          </ac:spMkLst>
        </pc:spChg>
        <pc:picChg chg="mod modCrop">
          <ac:chgData name="Joaquin de Boer" userId="S::31910@ma-web.nl::86d7379c-bc7e-4f99-8bdc-e02853082722" providerId="AD" clId="Web-{3B5EF4E9-119E-45BF-BE9C-2B419DBFF7D1}" dt="2023-11-28T09:27:37.008" v="13"/>
          <ac:picMkLst>
            <pc:docMk/>
            <pc:sldMk cId="318713095" sldId="285"/>
            <ac:picMk id="4" creationId="{D6B24B0E-271B-78C5-85E0-D473D47A8839}"/>
          </ac:picMkLst>
        </pc:picChg>
      </pc:sldChg>
    </pc:docChg>
  </pc:docChgLst>
  <pc:docChgLst>
    <pc:chgData name="Joaquin de Boer" userId="S::31910@ma-web.nl::86d7379c-bc7e-4f99-8bdc-e02853082722" providerId="AD" clId="Web-{6E15B5DE-D473-45BA-A6FB-0EEB8B326F26}"/>
    <pc:docChg chg="modSld">
      <pc:chgData name="Joaquin de Boer" userId="S::31910@ma-web.nl::86d7379c-bc7e-4f99-8bdc-e02853082722" providerId="AD" clId="Web-{6E15B5DE-D473-45BA-A6FB-0EEB8B326F26}" dt="2023-12-19T08:52:42.485" v="136" actId="20577"/>
      <pc:docMkLst>
        <pc:docMk/>
      </pc:docMkLst>
      <pc:sldChg chg="modSp">
        <pc:chgData name="Joaquin de Boer" userId="S::31910@ma-web.nl::86d7379c-bc7e-4f99-8bdc-e02853082722" providerId="AD" clId="Web-{6E15B5DE-D473-45BA-A6FB-0EEB8B326F26}" dt="2023-12-19T08:47:32.930" v="81" actId="20577"/>
        <pc:sldMkLst>
          <pc:docMk/>
          <pc:sldMk cId="1871846101" sldId="282"/>
        </pc:sldMkLst>
        <pc:spChg chg="mod">
          <ac:chgData name="Joaquin de Boer" userId="S::31910@ma-web.nl::86d7379c-bc7e-4f99-8bdc-e02853082722" providerId="AD" clId="Web-{6E15B5DE-D473-45BA-A6FB-0EEB8B326F26}" dt="2023-12-19T08:47:32.930" v="81" actId="20577"/>
          <ac:spMkLst>
            <pc:docMk/>
            <pc:sldMk cId="1871846101" sldId="282"/>
            <ac:spMk id="11" creationId="{08872440-D42F-65DD-4820-F48E7F22EBB5}"/>
          </ac:spMkLst>
        </pc:spChg>
      </pc:sldChg>
      <pc:sldChg chg="modSp">
        <pc:chgData name="Joaquin de Boer" userId="S::31910@ma-web.nl::86d7379c-bc7e-4f99-8bdc-e02853082722" providerId="AD" clId="Web-{6E15B5DE-D473-45BA-A6FB-0EEB8B326F26}" dt="2023-12-19T08:52:42.485" v="136" actId="20577"/>
        <pc:sldMkLst>
          <pc:docMk/>
          <pc:sldMk cId="939576093" sldId="284"/>
        </pc:sldMkLst>
        <pc:spChg chg="mod">
          <ac:chgData name="Joaquin de Boer" userId="S::31910@ma-web.nl::86d7379c-bc7e-4f99-8bdc-e02853082722" providerId="AD" clId="Web-{6E15B5DE-D473-45BA-A6FB-0EEB8B326F26}" dt="2023-12-19T08:52:42.485" v="136" actId="20577"/>
          <ac:spMkLst>
            <pc:docMk/>
            <pc:sldMk cId="939576093" sldId="284"/>
            <ac:spMk id="3" creationId="{A9F633D4-4595-95A0-DED0-0B14B3E66EE6}"/>
          </ac:spMkLst>
        </pc:spChg>
      </pc:sldChg>
    </pc:docChg>
  </pc:docChgLst>
  <pc:docChgLst>
    <pc:chgData name="Luna Hilversum" userId="S::35861@ma-web.nl::e5838646-5d32-4b96-8032-59ffb634a8d1" providerId="AD" clId="Web-{F805707C-6CD3-43CE-B6AD-BD7C5EB0E2EB}"/>
    <pc:docChg chg="addSld delSld modSld sldOrd delSection modSection">
      <pc:chgData name="Luna Hilversum" userId="S::35861@ma-web.nl::e5838646-5d32-4b96-8032-59ffb634a8d1" providerId="AD" clId="Web-{F805707C-6CD3-43CE-B6AD-BD7C5EB0E2EB}" dt="2023-12-19T08:32:25.245" v="185"/>
      <pc:docMkLst>
        <pc:docMk/>
      </pc:docMkLst>
      <pc:sldChg chg="del">
        <pc:chgData name="Luna Hilversum" userId="S::35861@ma-web.nl::e5838646-5d32-4b96-8032-59ffb634a8d1" providerId="AD" clId="Web-{F805707C-6CD3-43CE-B6AD-BD7C5EB0E2EB}" dt="2023-12-19T08:28:24.941" v="138"/>
        <pc:sldMkLst>
          <pc:docMk/>
          <pc:sldMk cId="2759600390" sldId="268"/>
        </pc:sldMkLst>
      </pc:sldChg>
      <pc:sldChg chg="modSp">
        <pc:chgData name="Luna Hilversum" userId="S::35861@ma-web.nl::e5838646-5d32-4b96-8032-59ffb634a8d1" providerId="AD" clId="Web-{F805707C-6CD3-43CE-B6AD-BD7C5EB0E2EB}" dt="2023-12-19T08:26:52.641" v="1" actId="20577"/>
        <pc:sldMkLst>
          <pc:docMk/>
          <pc:sldMk cId="417536504" sldId="272"/>
        </pc:sldMkLst>
        <pc:spChg chg="mod">
          <ac:chgData name="Luna Hilversum" userId="S::35861@ma-web.nl::e5838646-5d32-4b96-8032-59ffb634a8d1" providerId="AD" clId="Web-{F805707C-6CD3-43CE-B6AD-BD7C5EB0E2EB}" dt="2023-12-19T08:26:52.641" v="1" actId="20577"/>
          <ac:spMkLst>
            <pc:docMk/>
            <pc:sldMk cId="417536504" sldId="272"/>
            <ac:spMk id="2" creationId="{43B8BB83-CA62-C813-5584-9F9C32557A2B}"/>
          </ac:spMkLst>
        </pc:spChg>
      </pc:sldChg>
      <pc:sldChg chg="modSp">
        <pc:chgData name="Luna Hilversum" userId="S::35861@ma-web.nl::e5838646-5d32-4b96-8032-59ffb634a8d1" providerId="AD" clId="Web-{F805707C-6CD3-43CE-B6AD-BD7C5EB0E2EB}" dt="2023-12-19T08:29:57.834" v="166"/>
        <pc:sldMkLst>
          <pc:docMk/>
          <pc:sldMk cId="3474133943" sldId="273"/>
        </pc:sldMkLst>
        <pc:graphicFrameChg chg="mod modGraphic">
          <ac:chgData name="Luna Hilversum" userId="S::35861@ma-web.nl::e5838646-5d32-4b96-8032-59ffb634a8d1" providerId="AD" clId="Web-{F805707C-6CD3-43CE-B6AD-BD7C5EB0E2EB}" dt="2023-12-19T08:29:57.834" v="166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new del">
        <pc:chgData name="Luna Hilversum" userId="S::35861@ma-web.nl::e5838646-5d32-4b96-8032-59ffb634a8d1" providerId="AD" clId="Web-{F805707C-6CD3-43CE-B6AD-BD7C5EB0E2EB}" dt="2023-12-19T08:31:34.056" v="168"/>
        <pc:sldMkLst>
          <pc:docMk/>
          <pc:sldMk cId="321188313" sldId="282"/>
        </pc:sldMkLst>
      </pc:sldChg>
      <pc:sldChg chg="del">
        <pc:chgData name="Luna Hilversum" userId="S::35861@ma-web.nl::e5838646-5d32-4b96-8032-59ffb634a8d1" providerId="AD" clId="Web-{F805707C-6CD3-43CE-B6AD-BD7C5EB0E2EB}" dt="2023-12-19T08:28:26.378" v="139"/>
        <pc:sldMkLst>
          <pc:docMk/>
          <pc:sldMk cId="1164941242" sldId="282"/>
        </pc:sldMkLst>
      </pc:sldChg>
      <pc:sldChg chg="modSp new ord">
        <pc:chgData name="Luna Hilversum" userId="S::35861@ma-web.nl::e5838646-5d32-4b96-8032-59ffb634a8d1" providerId="AD" clId="Web-{F805707C-6CD3-43CE-B6AD-BD7C5EB0E2EB}" dt="2023-12-19T08:32:25.245" v="185"/>
        <pc:sldMkLst>
          <pc:docMk/>
          <pc:sldMk cId="1871846101" sldId="282"/>
        </pc:sldMkLst>
        <pc:spChg chg="mod">
          <ac:chgData name="Luna Hilversum" userId="S::35861@ma-web.nl::e5838646-5d32-4b96-8032-59ffb634a8d1" providerId="AD" clId="Web-{F805707C-6CD3-43CE-B6AD-BD7C5EB0E2EB}" dt="2023-12-19T08:31:53.760" v="170" actId="20577"/>
          <ac:spMkLst>
            <pc:docMk/>
            <pc:sldMk cId="1871846101" sldId="282"/>
            <ac:spMk id="2" creationId="{C8C61FCB-BDE5-BFAA-943E-9EC0EF05145B}"/>
          </ac:spMkLst>
        </pc:spChg>
        <pc:spChg chg="mod">
          <ac:chgData name="Luna Hilversum" userId="S::35861@ma-web.nl::e5838646-5d32-4b96-8032-59ffb634a8d1" providerId="AD" clId="Web-{F805707C-6CD3-43CE-B6AD-BD7C5EB0E2EB}" dt="2023-12-19T08:31:56.213" v="171" actId="20577"/>
          <ac:spMkLst>
            <pc:docMk/>
            <pc:sldMk cId="1871846101" sldId="282"/>
            <ac:spMk id="4" creationId="{69922C11-0B77-9C14-2186-D5D90CF1F590}"/>
          </ac:spMkLst>
        </pc:spChg>
        <pc:spChg chg="mod">
          <ac:chgData name="Luna Hilversum" userId="S::35861@ma-web.nl::e5838646-5d32-4b96-8032-59ffb634a8d1" providerId="AD" clId="Web-{F805707C-6CD3-43CE-B6AD-BD7C5EB0E2EB}" dt="2023-12-19T08:32:24.980" v="184" actId="20577"/>
          <ac:spMkLst>
            <pc:docMk/>
            <pc:sldMk cId="1871846101" sldId="282"/>
            <ac:spMk id="9" creationId="{2EB71B16-AA44-BCCB-2EFF-DBD5B5089C68}"/>
          </ac:spMkLst>
        </pc:spChg>
        <pc:spChg chg="mod">
          <ac:chgData name="Luna Hilversum" userId="S::35861@ma-web.nl::e5838646-5d32-4b96-8032-59ffb634a8d1" providerId="AD" clId="Web-{F805707C-6CD3-43CE-B6AD-BD7C5EB0E2EB}" dt="2023-12-19T08:31:58.916" v="172" actId="20577"/>
          <ac:spMkLst>
            <pc:docMk/>
            <pc:sldMk cId="1871846101" sldId="282"/>
            <ac:spMk id="10" creationId="{CEA132E0-3016-4A2E-B4EE-8940775D1A21}"/>
          </ac:spMkLst>
        </pc:spChg>
      </pc:sldChg>
      <pc:sldChg chg="del">
        <pc:chgData name="Luna Hilversum" userId="S::35861@ma-web.nl::e5838646-5d32-4b96-8032-59ffb634a8d1" providerId="AD" clId="Web-{F805707C-6CD3-43CE-B6AD-BD7C5EB0E2EB}" dt="2023-12-19T08:28:21.316" v="137"/>
        <pc:sldMkLst>
          <pc:docMk/>
          <pc:sldMk cId="3752203057" sldId="283"/>
        </pc:sldMkLst>
      </pc:sldChg>
      <pc:sldChg chg="del">
        <pc:chgData name="Luna Hilversum" userId="S::35861@ma-web.nl::e5838646-5d32-4b96-8032-59ffb634a8d1" providerId="AD" clId="Web-{F805707C-6CD3-43CE-B6AD-BD7C5EB0E2EB}" dt="2023-12-19T08:28:17.675" v="136"/>
        <pc:sldMkLst>
          <pc:docMk/>
          <pc:sldMk cId="344009445" sldId="284"/>
        </pc:sldMkLst>
      </pc:sldChg>
      <pc:sldChg chg="del">
        <pc:chgData name="Luna Hilversum" userId="S::35861@ma-web.nl::e5838646-5d32-4b96-8032-59ffb634a8d1" providerId="AD" clId="Web-{F805707C-6CD3-43CE-B6AD-BD7C5EB0E2EB}" dt="2023-12-19T08:28:11.612" v="135"/>
        <pc:sldMkLst>
          <pc:docMk/>
          <pc:sldMk cId="318713095" sldId="285"/>
        </pc:sldMkLst>
      </pc:sldChg>
    </pc:docChg>
  </pc:docChgLst>
  <pc:docChgLst>
    <pc:chgData name="Joaquin de Boer" userId="S::31910@ma-web.nl::86d7379c-bc7e-4f99-8bdc-e02853082722" providerId="AD" clId="Web-{DCDD8ECE-F852-497E-9E72-0913A891265E}"/>
    <pc:docChg chg="modSld">
      <pc:chgData name="Joaquin de Boer" userId="S::31910@ma-web.nl::86d7379c-bc7e-4f99-8bdc-e02853082722" providerId="AD" clId="Web-{DCDD8ECE-F852-497E-9E72-0913A891265E}" dt="2023-11-28T09:57:09.248" v="139"/>
      <pc:docMkLst>
        <pc:docMk/>
      </pc:docMkLst>
      <pc:sldChg chg="modSp">
        <pc:chgData name="Joaquin de Boer" userId="S::31910@ma-web.nl::86d7379c-bc7e-4f99-8bdc-e02853082722" providerId="AD" clId="Web-{DCDD8ECE-F852-497E-9E72-0913A891265E}" dt="2023-11-28T09:57:09.248" v="139"/>
        <pc:sldMkLst>
          <pc:docMk/>
          <pc:sldMk cId="3474133943" sldId="273"/>
        </pc:sldMkLst>
        <pc:graphicFrameChg chg="mod modGraphic">
          <ac:chgData name="Joaquin de Boer" userId="S::31910@ma-web.nl::86d7379c-bc7e-4f99-8bdc-e02853082722" providerId="AD" clId="Web-{DCDD8ECE-F852-497E-9E72-0913A891265E}" dt="2023-11-28T09:57:09.248" v="139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</pc:docChg>
  </pc:docChgLst>
  <pc:docChgLst>
    <pc:chgData name="Luna Hilversum" userId="S::35861@ma-web.nl::e5838646-5d32-4b96-8032-59ffb634a8d1" providerId="AD" clId="Web-{549C209F-D2D0-4AC8-8667-F99E4C3E7482}"/>
    <pc:docChg chg="modSld sldOrd">
      <pc:chgData name="Luna Hilversum" userId="S::35861@ma-web.nl::e5838646-5d32-4b96-8032-59ffb634a8d1" providerId="AD" clId="Web-{549C209F-D2D0-4AC8-8667-F99E4C3E7482}" dt="2023-12-19T09:19:43.627" v="48" actId="20577"/>
      <pc:docMkLst>
        <pc:docMk/>
      </pc:docMkLst>
      <pc:sldChg chg="ord">
        <pc:chgData name="Luna Hilversum" userId="S::35861@ma-web.nl::e5838646-5d32-4b96-8032-59ffb634a8d1" providerId="AD" clId="Web-{549C209F-D2D0-4AC8-8667-F99E4C3E7482}" dt="2023-12-19T09:18:10.687" v="38"/>
        <pc:sldMkLst>
          <pc:docMk/>
          <pc:sldMk cId="1002104821" sldId="264"/>
        </pc:sldMkLst>
      </pc:sldChg>
      <pc:sldChg chg="modSp">
        <pc:chgData name="Luna Hilversum" userId="S::35861@ma-web.nl::e5838646-5d32-4b96-8032-59ffb634a8d1" providerId="AD" clId="Web-{549C209F-D2D0-4AC8-8667-F99E4C3E7482}" dt="2023-12-19T09:19:43.627" v="48" actId="20577"/>
        <pc:sldMkLst>
          <pc:docMk/>
          <pc:sldMk cId="1871846101" sldId="282"/>
        </pc:sldMkLst>
        <pc:spChg chg="mod">
          <ac:chgData name="Luna Hilversum" userId="S::35861@ma-web.nl::e5838646-5d32-4b96-8032-59ffb634a8d1" providerId="AD" clId="Web-{549C209F-D2D0-4AC8-8667-F99E4C3E7482}" dt="2023-12-19T09:19:43.627" v="48" actId="20577"/>
          <ac:spMkLst>
            <pc:docMk/>
            <pc:sldMk cId="1871846101" sldId="282"/>
            <ac:spMk id="5" creationId="{9D97F767-4370-8238-EDE2-FAC0543C3E03}"/>
          </ac:spMkLst>
        </pc:spChg>
      </pc:sldChg>
      <pc:sldChg chg="modSp">
        <pc:chgData name="Luna Hilversum" userId="S::35861@ma-web.nl::e5838646-5d32-4b96-8032-59ffb634a8d1" providerId="AD" clId="Web-{549C209F-D2D0-4AC8-8667-F99E4C3E7482}" dt="2023-12-19T09:18:03.062" v="37" actId="20577"/>
        <pc:sldMkLst>
          <pc:docMk/>
          <pc:sldMk cId="3868051786" sldId="283"/>
        </pc:sldMkLst>
        <pc:spChg chg="mod">
          <ac:chgData name="Luna Hilversum" userId="S::35861@ma-web.nl::e5838646-5d32-4b96-8032-59ffb634a8d1" providerId="AD" clId="Web-{549C209F-D2D0-4AC8-8667-F99E4C3E7482}" dt="2023-12-19T09:18:03.062" v="37" actId="20577"/>
          <ac:spMkLst>
            <pc:docMk/>
            <pc:sldMk cId="3868051786" sldId="283"/>
            <ac:spMk id="5" creationId="{22F1CDF0-F991-194E-284E-EE741C9CED79}"/>
          </ac:spMkLst>
        </pc:spChg>
      </pc:sldChg>
    </pc:docChg>
  </pc:docChgLst>
  <pc:docChgLst>
    <pc:chgData name="Luna Hilversum" userId="S::35861@ma-web.nl::e5838646-5d32-4b96-8032-59ffb634a8d1" providerId="AD" clId="Web-{6A2C2D42-B362-4297-A966-DC33A7078251}"/>
    <pc:docChg chg="sldOrd">
      <pc:chgData name="Luna Hilversum" userId="S::35861@ma-web.nl::e5838646-5d32-4b96-8032-59ffb634a8d1" providerId="AD" clId="Web-{6A2C2D42-B362-4297-A966-DC33A7078251}" dt="2023-12-19T09:53:18.861" v="0"/>
      <pc:docMkLst>
        <pc:docMk/>
      </pc:docMkLst>
      <pc:sldChg chg="ord">
        <pc:chgData name="Luna Hilversum" userId="S::35861@ma-web.nl::e5838646-5d32-4b96-8032-59ffb634a8d1" providerId="AD" clId="Web-{6A2C2D42-B362-4297-A966-DC33A7078251}" dt="2023-12-19T09:53:18.861" v="0"/>
        <pc:sldMkLst>
          <pc:docMk/>
          <pc:sldMk cId="327257719" sldId="267"/>
        </pc:sldMkLst>
      </pc:sldChg>
    </pc:docChg>
  </pc:docChgLst>
  <pc:docChgLst>
    <pc:chgData name="Kalisha Barlo" userId="S::35680@ma-web.nl::75506440-b168-429e-a200-97f38b123a09" providerId="AD" clId="Web-{EFDB9912-6AF5-4ECD-BE59-6079A5B56C56}"/>
    <pc:docChg chg="modSld">
      <pc:chgData name="Kalisha Barlo" userId="S::35680@ma-web.nl::75506440-b168-429e-a200-97f38b123a09" providerId="AD" clId="Web-{EFDB9912-6AF5-4ECD-BE59-6079A5B56C56}" dt="2023-11-28T08:36:45.810" v="535"/>
      <pc:docMkLst>
        <pc:docMk/>
      </pc:docMkLst>
      <pc:sldChg chg="addSp modSp mod modClrScheme chgLayout">
        <pc:chgData name="Kalisha Barlo" userId="S::35680@ma-web.nl::75506440-b168-429e-a200-97f38b123a09" providerId="AD" clId="Web-{EFDB9912-6AF5-4ECD-BE59-6079A5B56C56}" dt="2023-11-28T08:32:26.067" v="534" actId="20577"/>
        <pc:sldMkLst>
          <pc:docMk/>
          <pc:sldMk cId="1096717490" sldId="263"/>
        </pc:sldMkLst>
        <pc:spChg chg="mod ord">
          <ac:chgData name="Kalisha Barlo" userId="S::35680@ma-web.nl::75506440-b168-429e-a200-97f38b123a09" providerId="AD" clId="Web-{EFDB9912-6AF5-4ECD-BE59-6079A5B56C56}" dt="2023-11-28T08:24:03.299" v="317" actId="20577"/>
          <ac:spMkLst>
            <pc:docMk/>
            <pc:sldMk cId="1096717490" sldId="263"/>
            <ac:spMk id="14" creationId="{F5768EFB-B317-47EA-C969-D365EB136882}"/>
          </ac:spMkLst>
        </pc:spChg>
        <pc:spChg chg="add mod">
          <ac:chgData name="Kalisha Barlo" userId="S::35680@ma-web.nl::75506440-b168-429e-a200-97f38b123a09" providerId="AD" clId="Web-{EFDB9912-6AF5-4ECD-BE59-6079A5B56C56}" dt="2023-11-28T08:12:58.089" v="24" actId="20577"/>
          <ac:spMkLst>
            <pc:docMk/>
            <pc:sldMk cId="1096717490" sldId="263"/>
            <ac:spMk id="19" creationId="{F23D4EE2-4718-D559-15CD-92DC235741E6}"/>
          </ac:spMkLst>
        </pc:spChg>
        <pc:spChg chg="add mod">
          <ac:chgData name="Kalisha Barlo" userId="S::35680@ma-web.nl::75506440-b168-429e-a200-97f38b123a09" providerId="AD" clId="Web-{EFDB9912-6AF5-4ECD-BE59-6079A5B56C56}" dt="2023-11-28T08:16:27.643" v="28" actId="20577"/>
          <ac:spMkLst>
            <pc:docMk/>
            <pc:sldMk cId="1096717490" sldId="263"/>
            <ac:spMk id="21" creationId="{3E5113A2-6DD7-3F5F-75B0-E2091C88D21D}"/>
          </ac:spMkLst>
        </pc:spChg>
        <pc:spChg chg="add mod">
          <ac:chgData name="Kalisha Barlo" userId="S::35680@ma-web.nl::75506440-b168-429e-a200-97f38b123a09" providerId="AD" clId="Web-{EFDB9912-6AF5-4ECD-BE59-6079A5B56C56}" dt="2023-11-28T08:12:45.542" v="14"/>
          <ac:spMkLst>
            <pc:docMk/>
            <pc:sldMk cId="1096717490" sldId="263"/>
            <ac:spMk id="23" creationId="{0744F48C-6D2B-7E46-FD30-ECB66934A1AA}"/>
          </ac:spMkLst>
        </pc:spChg>
        <pc:spChg chg="add mod">
          <ac:chgData name="Kalisha Barlo" userId="S::35680@ma-web.nl::75506440-b168-429e-a200-97f38b123a09" providerId="AD" clId="Web-{EFDB9912-6AF5-4ECD-BE59-6079A5B56C56}" dt="2023-11-28T08:12:45.542" v="14"/>
          <ac:spMkLst>
            <pc:docMk/>
            <pc:sldMk cId="1096717490" sldId="263"/>
            <ac:spMk id="25" creationId="{88B406D4-63E3-1C25-3197-9936AE2DBDA0}"/>
          </ac:spMkLst>
        </pc:spChg>
        <pc:spChg chg="add mod">
          <ac:chgData name="Kalisha Barlo" userId="S::35680@ma-web.nl::75506440-b168-429e-a200-97f38b123a09" providerId="AD" clId="Web-{EFDB9912-6AF5-4ECD-BE59-6079A5B56C56}" dt="2023-11-28T08:12:45.542" v="14"/>
          <ac:spMkLst>
            <pc:docMk/>
            <pc:sldMk cId="1096717490" sldId="263"/>
            <ac:spMk id="27" creationId="{0DFFB8AE-EF80-95C1-FB96-52122060C149}"/>
          </ac:spMkLst>
        </pc:spChg>
        <pc:spChg chg="add mod">
          <ac:chgData name="Kalisha Barlo" userId="S::35680@ma-web.nl::75506440-b168-429e-a200-97f38b123a09" providerId="AD" clId="Web-{EFDB9912-6AF5-4ECD-BE59-6079A5B56C56}" dt="2023-11-28T08:23:58.112" v="316" actId="20577"/>
          <ac:spMkLst>
            <pc:docMk/>
            <pc:sldMk cId="1096717490" sldId="263"/>
            <ac:spMk id="29" creationId="{14B1C511-4CC1-44D3-04AA-79AE949DC104}"/>
          </ac:spMkLst>
        </pc:spChg>
        <pc:spChg chg="add mod">
          <ac:chgData name="Kalisha Barlo" userId="S::35680@ma-web.nl::75506440-b168-429e-a200-97f38b123a09" providerId="AD" clId="Web-{EFDB9912-6AF5-4ECD-BE59-6079A5B56C56}" dt="2023-11-28T08:32:26.067" v="534" actId="20577"/>
          <ac:spMkLst>
            <pc:docMk/>
            <pc:sldMk cId="1096717490" sldId="263"/>
            <ac:spMk id="31" creationId="{70FFB5FB-62B2-DF4E-E50E-6704121327BA}"/>
          </ac:spMkLst>
        </pc:spChg>
        <pc:picChg chg="add mod">
          <ac:chgData name="Kalisha Barlo" userId="S::35680@ma-web.nl::75506440-b168-429e-a200-97f38b123a09" providerId="AD" clId="Web-{EFDB9912-6AF5-4ECD-BE59-6079A5B56C56}" dt="2023-11-28T08:12:45.542" v="14"/>
          <ac:picMkLst>
            <pc:docMk/>
            <pc:sldMk cId="1096717490" sldId="263"/>
            <ac:picMk id="2" creationId="{8AD352DE-3135-E3E5-DF1E-64F5DE050D9E}"/>
          </ac:picMkLst>
        </pc:picChg>
        <pc:picChg chg="mod ord">
          <ac:chgData name="Kalisha Barlo" userId="S::35680@ma-web.nl::75506440-b168-429e-a200-97f38b123a09" providerId="AD" clId="Web-{EFDB9912-6AF5-4ECD-BE59-6079A5B56C56}" dt="2023-11-28T08:12:45.542" v="14"/>
          <ac:picMkLst>
            <pc:docMk/>
            <pc:sldMk cId="1096717490" sldId="263"/>
            <ac:picMk id="5" creationId="{76DDC7AB-ED1C-930C-A385-D18A8FBE8418}"/>
          </ac:picMkLst>
        </pc:picChg>
      </pc:sldChg>
      <pc:sldChg chg="modSp">
        <pc:chgData name="Kalisha Barlo" userId="S::35680@ma-web.nl::75506440-b168-429e-a200-97f38b123a09" providerId="AD" clId="Web-{EFDB9912-6AF5-4ECD-BE59-6079A5B56C56}" dt="2023-11-28T08:28:21.761" v="481" actId="20577"/>
        <pc:sldMkLst>
          <pc:docMk/>
          <pc:sldMk cId="2759600390" sldId="268"/>
        </pc:sldMkLst>
        <pc:spChg chg="mod">
          <ac:chgData name="Kalisha Barlo" userId="S::35680@ma-web.nl::75506440-b168-429e-a200-97f38b123a09" providerId="AD" clId="Web-{EFDB9912-6AF5-4ECD-BE59-6079A5B56C56}" dt="2023-11-28T08:28:21.761" v="481" actId="20577"/>
          <ac:spMkLst>
            <pc:docMk/>
            <pc:sldMk cId="2759600390" sldId="268"/>
            <ac:spMk id="3" creationId="{62F50689-D84C-7977-0A2B-2F0FFFB2014E}"/>
          </ac:spMkLst>
        </pc:spChg>
        <pc:spChg chg="mod">
          <ac:chgData name="Kalisha Barlo" userId="S::35680@ma-web.nl::75506440-b168-429e-a200-97f38b123a09" providerId="AD" clId="Web-{EFDB9912-6AF5-4ECD-BE59-6079A5B56C56}" dt="2023-11-28T08:27:10.587" v="449" actId="20577"/>
          <ac:spMkLst>
            <pc:docMk/>
            <pc:sldMk cId="2759600390" sldId="268"/>
            <ac:spMk id="4" creationId="{45A9ECAA-48CB-8CE7-4844-AA2C77D9E359}"/>
          </ac:spMkLst>
        </pc:spChg>
        <pc:spChg chg="mod">
          <ac:chgData name="Kalisha Barlo" userId="S::35680@ma-web.nl::75506440-b168-429e-a200-97f38b123a09" providerId="AD" clId="Web-{EFDB9912-6AF5-4ECD-BE59-6079A5B56C56}" dt="2023-11-28T08:26:25.867" v="372" actId="20577"/>
          <ac:spMkLst>
            <pc:docMk/>
            <pc:sldMk cId="2759600390" sldId="268"/>
            <ac:spMk id="5" creationId="{E7B10A79-E2EE-5230-2C2A-E6884B5125B1}"/>
          </ac:spMkLst>
        </pc:spChg>
        <pc:spChg chg="mod">
          <ac:chgData name="Kalisha Barlo" userId="S::35680@ma-web.nl::75506440-b168-429e-a200-97f38b123a09" providerId="AD" clId="Web-{EFDB9912-6AF5-4ECD-BE59-6079A5B56C56}" dt="2023-11-28T08:27:08.243" v="448" actId="20577"/>
          <ac:spMkLst>
            <pc:docMk/>
            <pc:sldMk cId="2759600390" sldId="268"/>
            <ac:spMk id="7" creationId="{BD1C6792-93C5-DED1-0872-50E165128229}"/>
          </ac:spMkLst>
        </pc:spChg>
      </pc:sldChg>
      <pc:sldChg chg="modTransition">
        <pc:chgData name="Kalisha Barlo" userId="S::35680@ma-web.nl::75506440-b168-429e-a200-97f38b123a09" providerId="AD" clId="Web-{EFDB9912-6AF5-4ECD-BE59-6079A5B56C56}" dt="2023-11-28T08:36:45.810" v="535"/>
        <pc:sldMkLst>
          <pc:docMk/>
          <pc:sldMk cId="417536504" sldId="272"/>
        </pc:sldMkLst>
      </pc:sldChg>
      <pc:sldChg chg="modSp">
        <pc:chgData name="Kalisha Barlo" userId="S::35680@ma-web.nl::75506440-b168-429e-a200-97f38b123a09" providerId="AD" clId="Web-{EFDB9912-6AF5-4ECD-BE59-6079A5B56C56}" dt="2023-11-28T08:24:12.440" v="319"/>
        <pc:sldMkLst>
          <pc:docMk/>
          <pc:sldMk cId="3474133943" sldId="273"/>
        </pc:sldMkLst>
        <pc:graphicFrameChg chg="mod modGraphic">
          <ac:chgData name="Kalisha Barlo" userId="S::35680@ma-web.nl::75506440-b168-429e-a200-97f38b123a09" providerId="AD" clId="Web-{EFDB9912-6AF5-4ECD-BE59-6079A5B56C56}" dt="2023-11-28T08:24:12.440" v="319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addSp delSp modSp">
        <pc:chgData name="Kalisha Barlo" userId="S::35680@ma-web.nl::75506440-b168-429e-a200-97f38b123a09" providerId="AD" clId="Web-{EFDB9912-6AF5-4ECD-BE59-6079A5B56C56}" dt="2023-11-28T08:32:04.535" v="530"/>
        <pc:sldMkLst>
          <pc:docMk/>
          <pc:sldMk cId="1164941242" sldId="282"/>
        </pc:sldMkLst>
        <pc:spChg chg="mod">
          <ac:chgData name="Kalisha Barlo" userId="S::35680@ma-web.nl::75506440-b168-429e-a200-97f38b123a09" providerId="AD" clId="Web-{EFDB9912-6AF5-4ECD-BE59-6079A5B56C56}" dt="2023-11-28T08:28:28.199" v="492" actId="20577"/>
          <ac:spMkLst>
            <pc:docMk/>
            <pc:sldMk cId="1164941242" sldId="282"/>
            <ac:spMk id="2" creationId="{F1B8956B-A56B-EDCF-EBC0-2683C44A22AF}"/>
          </ac:spMkLst>
        </pc:spChg>
        <pc:spChg chg="del">
          <ac:chgData name="Kalisha Barlo" userId="S::35680@ma-web.nl::75506440-b168-429e-a200-97f38b123a09" providerId="AD" clId="Web-{EFDB9912-6AF5-4ECD-BE59-6079A5B56C56}" dt="2023-11-28T08:31:59.050" v="528"/>
          <ac:spMkLst>
            <pc:docMk/>
            <pc:sldMk cId="1164941242" sldId="282"/>
            <ac:spMk id="3" creationId="{D92BF9C1-9009-C934-C11C-54570A5234B7}"/>
          </ac:spMkLst>
        </pc:spChg>
        <pc:spChg chg="mod">
          <ac:chgData name="Kalisha Barlo" userId="S::35680@ma-web.nl::75506440-b168-429e-a200-97f38b123a09" providerId="AD" clId="Web-{EFDB9912-6AF5-4ECD-BE59-6079A5B56C56}" dt="2023-11-28T08:29:15.279" v="513" actId="20577"/>
          <ac:spMkLst>
            <pc:docMk/>
            <pc:sldMk cId="1164941242" sldId="282"/>
            <ac:spMk id="4" creationId="{7027F3E1-56D0-3EB8-15CC-D50D6E0645C4}"/>
          </ac:spMkLst>
        </pc:spChg>
        <pc:spChg chg="del">
          <ac:chgData name="Kalisha Barlo" userId="S::35680@ma-web.nl::75506440-b168-429e-a200-97f38b123a09" providerId="AD" clId="Web-{EFDB9912-6AF5-4ECD-BE59-6079A5B56C56}" dt="2023-11-28T08:32:01.628" v="529"/>
          <ac:spMkLst>
            <pc:docMk/>
            <pc:sldMk cId="1164941242" sldId="282"/>
            <ac:spMk id="5" creationId="{A45EB57E-48A5-AA9B-7682-56298F1431CB}"/>
          </ac:spMkLst>
        </pc:spChg>
        <pc:spChg chg="mod">
          <ac:chgData name="Kalisha Barlo" userId="S::35680@ma-web.nl::75506440-b168-429e-a200-97f38b123a09" providerId="AD" clId="Web-{EFDB9912-6AF5-4ECD-BE59-6079A5B56C56}" dt="2023-11-28T08:31:54.769" v="527" actId="20577"/>
          <ac:spMkLst>
            <pc:docMk/>
            <pc:sldMk cId="1164941242" sldId="282"/>
            <ac:spMk id="7" creationId="{94BC0BBB-72F7-8CAB-4F61-F84474773790}"/>
          </ac:spMkLst>
        </pc:spChg>
        <pc:spChg chg="del">
          <ac:chgData name="Kalisha Barlo" userId="S::35680@ma-web.nl::75506440-b168-429e-a200-97f38b123a09" providerId="AD" clId="Web-{EFDB9912-6AF5-4ECD-BE59-6079A5B56C56}" dt="2023-11-28T08:32:04.535" v="530"/>
          <ac:spMkLst>
            <pc:docMk/>
            <pc:sldMk cId="1164941242" sldId="282"/>
            <ac:spMk id="8" creationId="{98D6AC14-9AD9-9C42-046A-6E2B3E9561B7}"/>
          </ac:spMkLst>
        </pc:spChg>
        <pc:spChg chg="add mod">
          <ac:chgData name="Kalisha Barlo" userId="S::35680@ma-web.nl::75506440-b168-429e-a200-97f38b123a09" providerId="AD" clId="Web-{EFDB9912-6AF5-4ECD-BE59-6079A5B56C56}" dt="2023-11-28T08:31:59.050" v="528"/>
          <ac:spMkLst>
            <pc:docMk/>
            <pc:sldMk cId="1164941242" sldId="282"/>
            <ac:spMk id="10" creationId="{AA0EB421-965E-E2EC-6FD0-82AAB501E28A}"/>
          </ac:spMkLst>
        </pc:spChg>
        <pc:spChg chg="add mod">
          <ac:chgData name="Kalisha Barlo" userId="S::35680@ma-web.nl::75506440-b168-429e-a200-97f38b123a09" providerId="AD" clId="Web-{EFDB9912-6AF5-4ECD-BE59-6079A5B56C56}" dt="2023-11-28T08:32:01.628" v="529"/>
          <ac:spMkLst>
            <pc:docMk/>
            <pc:sldMk cId="1164941242" sldId="282"/>
            <ac:spMk id="12" creationId="{3FAAC998-1FD0-59E8-74EA-4DCD34C101AE}"/>
          </ac:spMkLst>
        </pc:spChg>
        <pc:spChg chg="add mod">
          <ac:chgData name="Kalisha Barlo" userId="S::35680@ma-web.nl::75506440-b168-429e-a200-97f38b123a09" providerId="AD" clId="Web-{EFDB9912-6AF5-4ECD-BE59-6079A5B56C56}" dt="2023-11-28T08:32:04.535" v="530"/>
          <ac:spMkLst>
            <pc:docMk/>
            <pc:sldMk cId="1164941242" sldId="282"/>
            <ac:spMk id="14" creationId="{43D9968B-780A-A71D-623A-6914BD30EAF8}"/>
          </ac:spMkLst>
        </pc:spChg>
      </pc:sldChg>
      <pc:sldChg chg="modSp">
        <pc:chgData name="Kalisha Barlo" userId="S::35680@ma-web.nl::75506440-b168-429e-a200-97f38b123a09" providerId="AD" clId="Web-{EFDB9912-6AF5-4ECD-BE59-6079A5B56C56}" dt="2023-11-28T08:25:16.739" v="329" actId="20577"/>
        <pc:sldMkLst>
          <pc:docMk/>
          <pc:sldMk cId="3752203057" sldId="283"/>
        </pc:sldMkLst>
        <pc:spChg chg="mod">
          <ac:chgData name="Kalisha Barlo" userId="S::35680@ma-web.nl::75506440-b168-429e-a200-97f38b123a09" providerId="AD" clId="Web-{EFDB9912-6AF5-4ECD-BE59-6079A5B56C56}" dt="2023-11-28T08:25:16.739" v="329" actId="20577"/>
          <ac:spMkLst>
            <pc:docMk/>
            <pc:sldMk cId="3752203057" sldId="283"/>
            <ac:spMk id="5" creationId="{8FF20DC6-B293-B8BB-6CAF-2701C6363127}"/>
          </ac:spMkLst>
        </pc:spChg>
      </pc:sldChg>
    </pc:docChg>
  </pc:docChgLst>
  <pc:docChgLst>
    <pc:chgData name="Amber Scherer" userId="166ac855-9f9f-46db-8d07-167626086e45" providerId="ADAL" clId="{E75ABF1A-B0C3-4707-866E-966DF9E2B591}"/>
    <pc:docChg chg="custSel modSld">
      <pc:chgData name="Amber Scherer" userId="166ac855-9f9f-46db-8d07-167626086e45" providerId="ADAL" clId="{E75ABF1A-B0C3-4707-866E-966DF9E2B591}" dt="2023-11-28T09:49:01.816" v="2" actId="478"/>
      <pc:docMkLst>
        <pc:docMk/>
      </pc:docMkLst>
      <pc:sldChg chg="delSp mod">
        <pc:chgData name="Amber Scherer" userId="166ac855-9f9f-46db-8d07-167626086e45" providerId="ADAL" clId="{E75ABF1A-B0C3-4707-866E-966DF9E2B591}" dt="2023-11-28T09:48:54.408" v="0" actId="478"/>
        <pc:sldMkLst>
          <pc:docMk/>
          <pc:sldMk cId="344009445" sldId="284"/>
        </pc:sldMkLst>
        <pc:spChg chg="del">
          <ac:chgData name="Amber Scherer" userId="166ac855-9f9f-46db-8d07-167626086e45" providerId="ADAL" clId="{E75ABF1A-B0C3-4707-866E-966DF9E2B591}" dt="2023-11-28T09:48:54.408" v="0" actId="478"/>
          <ac:spMkLst>
            <pc:docMk/>
            <pc:sldMk cId="344009445" sldId="284"/>
            <ac:spMk id="23" creationId="{0744F48C-6D2B-7E46-FD30-ECB66934A1AA}"/>
          </ac:spMkLst>
        </pc:spChg>
      </pc:sldChg>
      <pc:sldChg chg="delSp mod">
        <pc:chgData name="Amber Scherer" userId="166ac855-9f9f-46db-8d07-167626086e45" providerId="ADAL" clId="{E75ABF1A-B0C3-4707-866E-966DF9E2B591}" dt="2023-11-28T09:49:01.816" v="2" actId="478"/>
        <pc:sldMkLst>
          <pc:docMk/>
          <pc:sldMk cId="318713095" sldId="285"/>
        </pc:sldMkLst>
        <pc:spChg chg="del">
          <ac:chgData name="Amber Scherer" userId="166ac855-9f9f-46db-8d07-167626086e45" providerId="ADAL" clId="{E75ABF1A-B0C3-4707-866E-966DF9E2B591}" dt="2023-11-28T09:49:01.816" v="2" actId="478"/>
          <ac:spMkLst>
            <pc:docMk/>
            <pc:sldMk cId="318713095" sldId="285"/>
            <ac:spMk id="46" creationId="{ED13AFB6-2BE5-FF95-5041-2529EF5A4D8D}"/>
          </ac:spMkLst>
        </pc:spChg>
        <pc:picChg chg="del">
          <ac:chgData name="Amber Scherer" userId="166ac855-9f9f-46db-8d07-167626086e45" providerId="ADAL" clId="{E75ABF1A-B0C3-4707-866E-966DF9E2B591}" dt="2023-11-28T09:48:58.602" v="1" actId="478"/>
          <ac:picMkLst>
            <pc:docMk/>
            <pc:sldMk cId="318713095" sldId="285"/>
            <ac:picMk id="7" creationId="{C291782F-8B66-BBEA-C104-BB9BE1E9DF1B}"/>
          </ac:picMkLst>
        </pc:picChg>
      </pc:sldChg>
    </pc:docChg>
  </pc:docChgLst>
  <pc:docChgLst>
    <pc:chgData name="Luna Hilversum" userId="S::35861@ma-web.nl::e5838646-5d32-4b96-8032-59ffb634a8d1" providerId="AD" clId="Web-{ED19A3BF-8383-4DE1-930B-AFE82BBAFF85}"/>
    <pc:docChg chg="modSld">
      <pc:chgData name="Luna Hilversum" userId="S::35861@ma-web.nl::e5838646-5d32-4b96-8032-59ffb634a8d1" providerId="AD" clId="Web-{ED19A3BF-8383-4DE1-930B-AFE82BBAFF85}" dt="2023-12-19T08:25:35.021" v="0" actId="20577"/>
      <pc:docMkLst>
        <pc:docMk/>
      </pc:docMkLst>
      <pc:sldChg chg="modSp">
        <pc:chgData name="Luna Hilversum" userId="S::35861@ma-web.nl::e5838646-5d32-4b96-8032-59ffb634a8d1" providerId="AD" clId="Web-{ED19A3BF-8383-4DE1-930B-AFE82BBAFF85}" dt="2023-12-19T08:25:35.021" v="0" actId="20577"/>
        <pc:sldMkLst>
          <pc:docMk/>
          <pc:sldMk cId="417536504" sldId="272"/>
        </pc:sldMkLst>
        <pc:spChg chg="mod">
          <ac:chgData name="Luna Hilversum" userId="S::35861@ma-web.nl::e5838646-5d32-4b96-8032-59ffb634a8d1" providerId="AD" clId="Web-{ED19A3BF-8383-4DE1-930B-AFE82BBAFF85}" dt="2023-12-19T08:25:35.021" v="0" actId="20577"/>
          <ac:spMkLst>
            <pc:docMk/>
            <pc:sldMk cId="417536504" sldId="272"/>
            <ac:spMk id="2" creationId="{43B8BB83-CA62-C813-5584-9F9C32557A2B}"/>
          </ac:spMkLst>
        </pc:spChg>
      </pc:sldChg>
    </pc:docChg>
  </pc:docChgLst>
  <pc:docChgLst>
    <pc:chgData name="Amber Scherer" userId="S::34961@ma-web.nl::166ac855-9f9f-46db-8d07-167626086e45" providerId="AD" clId="Web-{0DB693DE-9908-CAC6-93E4-8FA7524B00D4}"/>
    <pc:docChg chg="addSld delSld modSld">
      <pc:chgData name="Amber Scherer" userId="S::34961@ma-web.nl::166ac855-9f9f-46db-8d07-167626086e45" providerId="AD" clId="Web-{0DB693DE-9908-CAC6-93E4-8FA7524B00D4}" dt="2023-11-28T08:47:28.218" v="24"/>
      <pc:docMkLst>
        <pc:docMk/>
      </pc:docMkLst>
      <pc:sldChg chg="modTransition">
        <pc:chgData name="Amber Scherer" userId="S::34961@ma-web.nl::166ac855-9f9f-46db-8d07-167626086e45" providerId="AD" clId="Web-{0DB693DE-9908-CAC6-93E4-8FA7524B00D4}" dt="2023-11-28T08:44:38.509" v="13"/>
        <pc:sldMkLst>
          <pc:docMk/>
          <pc:sldMk cId="3435077016" sldId="259"/>
        </pc:sldMkLst>
      </pc:sldChg>
      <pc:sldChg chg="delSp modSp del modTransition">
        <pc:chgData name="Amber Scherer" userId="S::34961@ma-web.nl::166ac855-9f9f-46db-8d07-167626086e45" providerId="AD" clId="Web-{0DB693DE-9908-CAC6-93E4-8FA7524B00D4}" dt="2023-11-28T08:47:28.218" v="24"/>
        <pc:sldMkLst>
          <pc:docMk/>
          <pc:sldMk cId="1096717490" sldId="263"/>
        </pc:sldMkLst>
        <pc:spChg chg="del mod">
          <ac:chgData name="Amber Scherer" userId="S::34961@ma-web.nl::166ac855-9f9f-46db-8d07-167626086e45" providerId="AD" clId="Web-{0DB693DE-9908-CAC6-93E4-8FA7524B00D4}" dt="2023-11-28T08:46:00.918" v="21"/>
          <ac:spMkLst>
            <pc:docMk/>
            <pc:sldMk cId="1096717490" sldId="263"/>
            <ac:spMk id="25" creationId="{88B406D4-63E3-1C25-3197-9936AE2DBDA0}"/>
          </ac:spMkLst>
        </pc:spChg>
        <pc:spChg chg="del">
          <ac:chgData name="Amber Scherer" userId="S::34961@ma-web.nl::166ac855-9f9f-46db-8d07-167626086e45" providerId="AD" clId="Web-{0DB693DE-9908-CAC6-93E4-8FA7524B00D4}" dt="2023-11-28T08:46:11.419" v="22"/>
          <ac:spMkLst>
            <pc:docMk/>
            <pc:sldMk cId="1096717490" sldId="263"/>
            <ac:spMk id="27" creationId="{0DFFB8AE-EF80-95C1-FB96-52122060C149}"/>
          </ac:spMkLst>
        </pc:spChg>
      </pc:sldChg>
      <pc:sldChg chg="modTransition">
        <pc:chgData name="Amber Scherer" userId="S::34961@ma-web.nl::166ac855-9f9f-46db-8d07-167626086e45" providerId="AD" clId="Web-{0DB693DE-9908-CAC6-93E4-8FA7524B00D4}" dt="2023-11-28T08:44:35.259" v="12"/>
        <pc:sldMkLst>
          <pc:docMk/>
          <pc:sldMk cId="1002104821" sldId="264"/>
        </pc:sldMkLst>
      </pc:sldChg>
      <pc:sldChg chg="modTransition">
        <pc:chgData name="Amber Scherer" userId="S::34961@ma-web.nl::166ac855-9f9f-46db-8d07-167626086e45" providerId="AD" clId="Web-{0DB693DE-9908-CAC6-93E4-8FA7524B00D4}" dt="2023-11-28T08:45:14.995" v="18"/>
        <pc:sldMkLst>
          <pc:docMk/>
          <pc:sldMk cId="327257719" sldId="267"/>
        </pc:sldMkLst>
      </pc:sldChg>
      <pc:sldChg chg="modTransition">
        <pc:chgData name="Amber Scherer" userId="S::34961@ma-web.nl::166ac855-9f9f-46db-8d07-167626086e45" providerId="AD" clId="Web-{0DB693DE-9908-CAC6-93E4-8FA7524B00D4}" dt="2023-11-28T08:45:02.463" v="16"/>
        <pc:sldMkLst>
          <pc:docMk/>
          <pc:sldMk cId="2759600390" sldId="268"/>
        </pc:sldMkLst>
      </pc:sldChg>
      <pc:sldChg chg="modTransition">
        <pc:chgData name="Amber Scherer" userId="S::34961@ma-web.nl::166ac855-9f9f-46db-8d07-167626086e45" providerId="AD" clId="Web-{0DB693DE-9908-CAC6-93E4-8FA7524B00D4}" dt="2023-11-28T08:44:32.712" v="11"/>
        <pc:sldMkLst>
          <pc:docMk/>
          <pc:sldMk cId="3474133943" sldId="273"/>
        </pc:sldMkLst>
      </pc:sldChg>
      <pc:sldChg chg="modTransition">
        <pc:chgData name="Amber Scherer" userId="S::34961@ma-web.nl::166ac855-9f9f-46db-8d07-167626086e45" providerId="AD" clId="Web-{0DB693DE-9908-CAC6-93E4-8FA7524B00D4}" dt="2023-11-28T08:45:21.417" v="19"/>
        <pc:sldMkLst>
          <pc:docMk/>
          <pc:sldMk cId="2577936335" sldId="281"/>
        </pc:sldMkLst>
      </pc:sldChg>
      <pc:sldChg chg="modTransition">
        <pc:chgData name="Amber Scherer" userId="S::34961@ma-web.nl::166ac855-9f9f-46db-8d07-167626086e45" providerId="AD" clId="Web-{0DB693DE-9908-CAC6-93E4-8FA7524B00D4}" dt="2023-11-28T08:45:07.119" v="17"/>
        <pc:sldMkLst>
          <pc:docMk/>
          <pc:sldMk cId="1164941242" sldId="282"/>
        </pc:sldMkLst>
      </pc:sldChg>
      <pc:sldChg chg="modSp modTransition">
        <pc:chgData name="Amber Scherer" userId="S::34961@ma-web.nl::166ac855-9f9f-46db-8d07-167626086e45" providerId="AD" clId="Web-{0DB693DE-9908-CAC6-93E4-8FA7524B00D4}" dt="2023-11-28T08:44:42.118" v="14"/>
        <pc:sldMkLst>
          <pc:docMk/>
          <pc:sldMk cId="3752203057" sldId="283"/>
        </pc:sldMkLst>
        <pc:spChg chg="mod">
          <ac:chgData name="Amber Scherer" userId="S::34961@ma-web.nl::166ac855-9f9f-46db-8d07-167626086e45" providerId="AD" clId="Web-{0DB693DE-9908-CAC6-93E4-8FA7524B00D4}" dt="2023-11-28T08:43:43.694" v="10" actId="20577"/>
          <ac:spMkLst>
            <pc:docMk/>
            <pc:sldMk cId="3752203057" sldId="283"/>
            <ac:spMk id="5" creationId="{8FF20DC6-B293-B8BB-6CAF-2701C6363127}"/>
          </ac:spMkLst>
        </pc:spChg>
      </pc:sldChg>
      <pc:sldChg chg="add replId">
        <pc:chgData name="Amber Scherer" userId="S::34961@ma-web.nl::166ac855-9f9f-46db-8d07-167626086e45" providerId="AD" clId="Web-{0DB693DE-9908-CAC6-93E4-8FA7524B00D4}" dt="2023-11-28T08:47:21.953" v="23"/>
        <pc:sldMkLst>
          <pc:docMk/>
          <pc:sldMk cId="344009445" sldId="284"/>
        </pc:sldMkLst>
      </pc:sldChg>
    </pc:docChg>
  </pc:docChgLst>
  <pc:docChgLst>
    <pc:chgData name="Joaquin de Boer" userId="S::31910@ma-web.nl::86d7379c-bc7e-4f99-8bdc-e02853082722" providerId="AD" clId="Web-{D3BD9EE5-6503-4F79-BFB8-21A0C5CA75FE}"/>
    <pc:docChg chg="modSld">
      <pc:chgData name="Joaquin de Boer" userId="S::31910@ma-web.nl::86d7379c-bc7e-4f99-8bdc-e02853082722" providerId="AD" clId="Web-{D3BD9EE5-6503-4F79-BFB8-21A0C5CA75FE}" dt="2023-11-28T08:46:49.578" v="12"/>
      <pc:docMkLst>
        <pc:docMk/>
      </pc:docMkLst>
      <pc:sldChg chg="addSp delSp modSp">
        <pc:chgData name="Joaquin de Boer" userId="S::31910@ma-web.nl::86d7379c-bc7e-4f99-8bdc-e02853082722" providerId="AD" clId="Web-{D3BD9EE5-6503-4F79-BFB8-21A0C5CA75FE}" dt="2023-11-28T08:46:49.578" v="12"/>
        <pc:sldMkLst>
          <pc:docMk/>
          <pc:sldMk cId="1002104821" sldId="264"/>
        </pc:sldMkLst>
        <pc:picChg chg="add mod">
          <ac:chgData name="Joaquin de Boer" userId="S::31910@ma-web.nl::86d7379c-bc7e-4f99-8bdc-e02853082722" providerId="AD" clId="Web-{D3BD9EE5-6503-4F79-BFB8-21A0C5CA75FE}" dt="2023-11-28T08:46:47.578" v="11"/>
          <ac:picMkLst>
            <pc:docMk/>
            <pc:sldMk cId="1002104821" sldId="264"/>
            <ac:picMk id="3" creationId="{BC53BA09-77A7-0ECB-A49E-2A92619F8AF0}"/>
          </ac:picMkLst>
        </pc:picChg>
        <pc:picChg chg="add del mod">
          <ac:chgData name="Joaquin de Boer" userId="S::31910@ma-web.nl::86d7379c-bc7e-4f99-8bdc-e02853082722" providerId="AD" clId="Web-{D3BD9EE5-6503-4F79-BFB8-21A0C5CA75FE}" dt="2023-11-28T08:41:54.130" v="4"/>
          <ac:picMkLst>
            <pc:docMk/>
            <pc:sldMk cId="1002104821" sldId="264"/>
            <ac:picMk id="4" creationId="{F6CA1CCF-5EC2-12AF-FE0C-87C9550284D1}"/>
          </ac:picMkLst>
        </pc:picChg>
        <pc:picChg chg="add del mod">
          <ac:chgData name="Joaquin de Boer" userId="S::31910@ma-web.nl::86d7379c-bc7e-4f99-8bdc-e02853082722" providerId="AD" clId="Web-{D3BD9EE5-6503-4F79-BFB8-21A0C5CA75FE}" dt="2023-11-28T08:46:19.452" v="8"/>
          <ac:picMkLst>
            <pc:docMk/>
            <pc:sldMk cId="1002104821" sldId="264"/>
            <ac:picMk id="5" creationId="{85CDE0B0-A123-E62B-C47F-670F43821DF8}"/>
          </ac:picMkLst>
        </pc:picChg>
        <pc:picChg chg="add del mod">
          <ac:chgData name="Joaquin de Boer" userId="S::31910@ma-web.nl::86d7379c-bc7e-4f99-8bdc-e02853082722" providerId="AD" clId="Web-{D3BD9EE5-6503-4F79-BFB8-21A0C5CA75FE}" dt="2023-11-28T08:46:49.578" v="12"/>
          <ac:picMkLst>
            <pc:docMk/>
            <pc:sldMk cId="1002104821" sldId="264"/>
            <ac:picMk id="6" creationId="{C7C9B3FD-6386-0387-F7E0-405A7183B3C9}"/>
          </ac:picMkLst>
        </pc:picChg>
        <pc:picChg chg="del">
          <ac:chgData name="Joaquin de Boer" userId="S::31910@ma-web.nl::86d7379c-bc7e-4f99-8bdc-e02853082722" providerId="AD" clId="Web-{D3BD9EE5-6503-4F79-BFB8-21A0C5CA75FE}" dt="2023-11-28T08:38:37.608" v="0"/>
          <ac:picMkLst>
            <pc:docMk/>
            <pc:sldMk cId="1002104821" sldId="264"/>
            <ac:picMk id="23" creationId="{2B05B97C-AD67-0269-D1D7-B82741536DF7}"/>
          </ac:picMkLst>
        </pc:picChg>
      </pc:sldChg>
    </pc:docChg>
  </pc:docChgLst>
  <pc:docChgLst>
    <pc:chgData name="Joaquin de Boer" userId="S::31910@ma-web.nl::86d7379c-bc7e-4f99-8bdc-e02853082722" providerId="AD" clId="Web-{3F0F60DF-A76D-4397-83DC-34768A588907}"/>
    <pc:docChg chg="modSld">
      <pc:chgData name="Joaquin de Boer" userId="S::31910@ma-web.nl::86d7379c-bc7e-4f99-8bdc-e02853082722" providerId="AD" clId="Web-{3F0F60DF-A76D-4397-83DC-34768A588907}" dt="2023-11-28T09:01:39.848" v="31" actId="1076"/>
      <pc:docMkLst>
        <pc:docMk/>
      </pc:docMkLst>
      <pc:sldChg chg="modSp">
        <pc:chgData name="Joaquin de Boer" userId="S::31910@ma-web.nl::86d7379c-bc7e-4f99-8bdc-e02853082722" providerId="AD" clId="Web-{3F0F60DF-A76D-4397-83DC-34768A588907}" dt="2023-11-28T09:01:39.848" v="31" actId="1076"/>
        <pc:sldMkLst>
          <pc:docMk/>
          <pc:sldMk cId="1002104821" sldId="264"/>
        </pc:sldMkLst>
        <pc:picChg chg="mod">
          <ac:chgData name="Joaquin de Boer" userId="S::31910@ma-web.nl::86d7379c-bc7e-4f99-8bdc-e02853082722" providerId="AD" clId="Web-{3F0F60DF-A76D-4397-83DC-34768A588907}" dt="2023-11-28T09:01:39.848" v="31" actId="1076"/>
          <ac:picMkLst>
            <pc:docMk/>
            <pc:sldMk cId="1002104821" sldId="264"/>
            <ac:picMk id="3" creationId="{BC53BA09-77A7-0ECB-A49E-2A92619F8AF0}"/>
          </ac:picMkLst>
        </pc:picChg>
        <pc:picChg chg="mod modCrop">
          <ac:chgData name="Joaquin de Boer" userId="S::31910@ma-web.nl::86d7379c-bc7e-4f99-8bdc-e02853082722" providerId="AD" clId="Web-{3F0F60DF-A76D-4397-83DC-34768A588907}" dt="2023-11-28T09:01:36.332" v="30" actId="1076"/>
          <ac:picMkLst>
            <pc:docMk/>
            <pc:sldMk cId="1002104821" sldId="264"/>
            <ac:picMk id="20" creationId="{56CFBA0C-AD52-38D6-FE7C-93F32478DA2B}"/>
          </ac:picMkLst>
        </pc:picChg>
      </pc:sldChg>
    </pc:docChg>
  </pc:docChgLst>
  <pc:docChgLst>
    <pc:chgData name="Joaquin de Boer" userId="S::31910@ma-web.nl::86d7379c-bc7e-4f99-8bdc-e02853082722" providerId="AD" clId="Web-{A01488CA-51DE-4FA3-95EC-E6F466A7F141}"/>
    <pc:docChg chg="modSld">
      <pc:chgData name="Joaquin de Boer" userId="S::31910@ma-web.nl::86d7379c-bc7e-4f99-8bdc-e02853082722" providerId="AD" clId="Web-{A01488CA-51DE-4FA3-95EC-E6F466A7F141}" dt="2023-12-19T08:17:50.504" v="0" actId="20577"/>
      <pc:docMkLst>
        <pc:docMk/>
      </pc:docMkLst>
      <pc:sldChg chg="modSp">
        <pc:chgData name="Joaquin de Boer" userId="S::31910@ma-web.nl::86d7379c-bc7e-4f99-8bdc-e02853082722" providerId="AD" clId="Web-{A01488CA-51DE-4FA3-95EC-E6F466A7F141}" dt="2023-12-19T08:17:50.504" v="0" actId="20577"/>
        <pc:sldMkLst>
          <pc:docMk/>
          <pc:sldMk cId="417536504" sldId="272"/>
        </pc:sldMkLst>
        <pc:spChg chg="mod">
          <ac:chgData name="Joaquin de Boer" userId="S::31910@ma-web.nl::86d7379c-bc7e-4f99-8bdc-e02853082722" providerId="AD" clId="Web-{A01488CA-51DE-4FA3-95EC-E6F466A7F141}" dt="2023-12-19T08:17:50.504" v="0" actId="20577"/>
          <ac:spMkLst>
            <pc:docMk/>
            <pc:sldMk cId="417536504" sldId="272"/>
            <ac:spMk id="2" creationId="{43B8BB83-CA62-C813-5584-9F9C32557A2B}"/>
          </ac:spMkLst>
        </pc:spChg>
      </pc:sldChg>
    </pc:docChg>
  </pc:docChgLst>
  <pc:docChgLst>
    <pc:chgData name="Luna Hilversum" userId="S::35861@ma-web.nl::e5838646-5d32-4b96-8032-59ffb634a8d1" providerId="AD" clId="Web-{22461EC3-8AA4-4351-972A-F1C1940EE0CF}"/>
    <pc:docChg chg="addSld modSld modSection">
      <pc:chgData name="Luna Hilversum" userId="S::35861@ma-web.nl::e5838646-5d32-4b96-8032-59ffb634a8d1" providerId="AD" clId="Web-{22461EC3-8AA4-4351-972A-F1C1940EE0CF}" dt="2023-12-19T08:48:21.835" v="272" actId="20577"/>
      <pc:docMkLst>
        <pc:docMk/>
      </pc:docMkLst>
      <pc:sldChg chg="modSp">
        <pc:chgData name="Luna Hilversum" userId="S::35861@ma-web.nl::e5838646-5d32-4b96-8032-59ffb634a8d1" providerId="AD" clId="Web-{22461EC3-8AA4-4351-972A-F1C1940EE0CF}" dt="2023-12-19T08:45:18.657" v="137" actId="20577"/>
        <pc:sldMkLst>
          <pc:docMk/>
          <pc:sldMk cId="1871846101" sldId="282"/>
        </pc:sldMkLst>
        <pc:spChg chg="mod">
          <ac:chgData name="Luna Hilversum" userId="S::35861@ma-web.nl::e5838646-5d32-4b96-8032-59ffb634a8d1" providerId="AD" clId="Web-{22461EC3-8AA4-4351-972A-F1C1940EE0CF}" dt="2023-12-19T08:40:59.571" v="84" actId="20577"/>
          <ac:spMkLst>
            <pc:docMk/>
            <pc:sldMk cId="1871846101" sldId="282"/>
            <ac:spMk id="3" creationId="{357E8FD0-3B37-712D-8BCE-E66071505991}"/>
          </ac:spMkLst>
        </pc:spChg>
        <pc:spChg chg="mod">
          <ac:chgData name="Luna Hilversum" userId="S::35861@ma-web.nl::e5838646-5d32-4b96-8032-59ffb634a8d1" providerId="AD" clId="Web-{22461EC3-8AA4-4351-972A-F1C1940EE0CF}" dt="2023-12-19T08:45:18.657" v="137" actId="20577"/>
          <ac:spMkLst>
            <pc:docMk/>
            <pc:sldMk cId="1871846101" sldId="282"/>
            <ac:spMk id="5" creationId="{9D97F767-4370-8238-EDE2-FAC0543C3E03}"/>
          </ac:spMkLst>
        </pc:spChg>
        <pc:spChg chg="mod">
          <ac:chgData name="Luna Hilversum" userId="S::35861@ma-web.nl::e5838646-5d32-4b96-8032-59ffb634a8d1" providerId="AD" clId="Web-{22461EC3-8AA4-4351-972A-F1C1940EE0CF}" dt="2023-12-19T08:34:44.434" v="28" actId="20577"/>
          <ac:spMkLst>
            <pc:docMk/>
            <pc:sldMk cId="1871846101" sldId="282"/>
            <ac:spMk id="7" creationId="{7BADCEB7-0772-F8A8-755B-93F30D012172}"/>
          </ac:spMkLst>
        </pc:spChg>
      </pc:sldChg>
      <pc:sldChg chg="modSp new">
        <pc:chgData name="Luna Hilversum" userId="S::35861@ma-web.nl::e5838646-5d32-4b96-8032-59ffb634a8d1" providerId="AD" clId="Web-{22461EC3-8AA4-4351-972A-F1C1940EE0CF}" dt="2023-12-19T08:47:25.317" v="206" actId="20577"/>
        <pc:sldMkLst>
          <pc:docMk/>
          <pc:sldMk cId="3868051786" sldId="283"/>
        </pc:sldMkLst>
        <pc:spChg chg="mod">
          <ac:chgData name="Luna Hilversum" userId="S::35861@ma-web.nl::e5838646-5d32-4b96-8032-59ffb634a8d1" providerId="AD" clId="Web-{22461EC3-8AA4-4351-972A-F1C1940EE0CF}" dt="2023-12-19T08:46:46.847" v="202" actId="20577"/>
          <ac:spMkLst>
            <pc:docMk/>
            <pc:sldMk cId="3868051786" sldId="283"/>
            <ac:spMk id="2" creationId="{EC5031C7-BD95-9313-D389-F19B71EFE06C}"/>
          </ac:spMkLst>
        </pc:spChg>
        <pc:spChg chg="mod">
          <ac:chgData name="Luna Hilversum" userId="S::35861@ma-web.nl::e5838646-5d32-4b96-8032-59ffb634a8d1" providerId="AD" clId="Web-{22461EC3-8AA4-4351-972A-F1C1940EE0CF}" dt="2023-12-19T08:44:12.405" v="89" actId="20577"/>
          <ac:spMkLst>
            <pc:docMk/>
            <pc:sldMk cId="3868051786" sldId="283"/>
            <ac:spMk id="3" creationId="{7AB8673C-DE73-B649-B5C4-E0F6FFB08FC8}"/>
          </ac:spMkLst>
        </pc:spChg>
        <pc:spChg chg="mod">
          <ac:chgData name="Luna Hilversum" userId="S::35861@ma-web.nl::e5838646-5d32-4b96-8032-59ffb634a8d1" providerId="AD" clId="Web-{22461EC3-8AA4-4351-972A-F1C1940EE0CF}" dt="2023-12-19T08:45:06.860" v="110" actId="20577"/>
          <ac:spMkLst>
            <pc:docMk/>
            <pc:sldMk cId="3868051786" sldId="283"/>
            <ac:spMk id="4" creationId="{27200C18-DA8E-5F96-3C6E-A9E5817DDBBF}"/>
          </ac:spMkLst>
        </pc:spChg>
        <pc:spChg chg="mod">
          <ac:chgData name="Luna Hilversum" userId="S::35861@ma-web.nl::e5838646-5d32-4b96-8032-59ffb634a8d1" providerId="AD" clId="Web-{22461EC3-8AA4-4351-972A-F1C1940EE0CF}" dt="2023-12-19T08:47:25.317" v="206" actId="20577"/>
          <ac:spMkLst>
            <pc:docMk/>
            <pc:sldMk cId="3868051786" sldId="283"/>
            <ac:spMk id="5" creationId="{22F1CDF0-F991-194E-284E-EE741C9CED79}"/>
          </ac:spMkLst>
        </pc:spChg>
        <pc:spChg chg="mod">
          <ac:chgData name="Luna Hilversum" userId="S::35861@ma-web.nl::e5838646-5d32-4b96-8032-59ffb634a8d1" providerId="AD" clId="Web-{22461EC3-8AA4-4351-972A-F1C1940EE0CF}" dt="2023-12-19T08:46:00.487" v="149" actId="20577"/>
          <ac:spMkLst>
            <pc:docMk/>
            <pc:sldMk cId="3868051786" sldId="283"/>
            <ac:spMk id="6" creationId="{2A7E7D35-9637-4EB4-0336-838E1F3E2C0D}"/>
          </ac:spMkLst>
        </pc:spChg>
        <pc:spChg chg="mod">
          <ac:chgData name="Luna Hilversum" userId="S::35861@ma-web.nl::e5838646-5d32-4b96-8032-59ffb634a8d1" providerId="AD" clId="Web-{22461EC3-8AA4-4351-972A-F1C1940EE0CF}" dt="2023-12-19T08:33:38.713" v="11" actId="20577"/>
          <ac:spMkLst>
            <pc:docMk/>
            <pc:sldMk cId="3868051786" sldId="283"/>
            <ac:spMk id="7" creationId="{2EB51898-327E-CD8F-29F4-F3C526BB1EB6}"/>
          </ac:spMkLst>
        </pc:spChg>
      </pc:sldChg>
      <pc:sldChg chg="modSp new">
        <pc:chgData name="Luna Hilversum" userId="S::35861@ma-web.nl::e5838646-5d32-4b96-8032-59ffb634a8d1" providerId="AD" clId="Web-{22461EC3-8AA4-4351-972A-F1C1940EE0CF}" dt="2023-12-19T08:48:21.835" v="272" actId="20577"/>
        <pc:sldMkLst>
          <pc:docMk/>
          <pc:sldMk cId="939576093" sldId="284"/>
        </pc:sldMkLst>
        <pc:spChg chg="mod">
          <ac:chgData name="Luna Hilversum" userId="S::35861@ma-web.nl::e5838646-5d32-4b96-8032-59ffb634a8d1" providerId="AD" clId="Web-{22461EC3-8AA4-4351-972A-F1C1940EE0CF}" dt="2023-12-19T08:34:26.855" v="23" actId="20577"/>
          <ac:spMkLst>
            <pc:docMk/>
            <pc:sldMk cId="939576093" sldId="284"/>
            <ac:spMk id="2" creationId="{1EECC98E-7F7A-9488-2B9A-FB8BAECA8060}"/>
          </ac:spMkLst>
        </pc:spChg>
        <pc:spChg chg="mod">
          <ac:chgData name="Luna Hilversum" userId="S::35861@ma-web.nl::e5838646-5d32-4b96-8032-59ffb634a8d1" providerId="AD" clId="Web-{22461EC3-8AA4-4351-972A-F1C1940EE0CF}" dt="2023-12-19T08:48:21.835" v="272" actId="20577"/>
          <ac:spMkLst>
            <pc:docMk/>
            <pc:sldMk cId="939576093" sldId="284"/>
            <ac:spMk id="3" creationId="{A9F633D4-4595-95A0-DED0-0B14B3E66EE6}"/>
          </ac:spMkLst>
        </pc:spChg>
        <pc:spChg chg="mod">
          <ac:chgData name="Luna Hilversum" userId="S::35861@ma-web.nl::e5838646-5d32-4b96-8032-59ffb634a8d1" providerId="AD" clId="Web-{22461EC3-8AA4-4351-972A-F1C1940EE0CF}" dt="2023-12-19T08:34:53.309" v="41" actId="20577"/>
          <ac:spMkLst>
            <pc:docMk/>
            <pc:sldMk cId="939576093" sldId="284"/>
            <ac:spMk id="5" creationId="{FB6D1788-9C81-373A-7F4A-53A8125589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19/12/2023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0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 rtl="0"/>
              <a:t>‹#›</a:t>
            </a:fld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 rtl="0"/>
              <a:t>‹#›</a:t>
            </a:fld>
            <a:endParaRPr lang="en-GB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 rtl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Sprint 1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T</a:t>
            </a:r>
            <a:r>
              <a:rPr lang="en-GB" err="1"/>
              <a:t>eam</a:t>
            </a:r>
            <a:r>
              <a:rPr lang="en-GB"/>
              <a:t> 011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Team 011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742" y="5175504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A</a:t>
            </a:r>
            <a:r>
              <a:rPr lang="en-GB" err="1"/>
              <a:t>mber</a:t>
            </a:r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89639" y="5175504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J</a:t>
            </a:r>
            <a:r>
              <a:rPr lang="en-GB" err="1"/>
              <a:t>oaquin</a:t>
            </a:r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9269" y="5184648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k</a:t>
            </a:r>
            <a:r>
              <a:rPr lang="en-GB" err="1"/>
              <a:t>imberly</a:t>
            </a:r>
            <a:endParaRPr lang="en-GB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8C30139-2108-5DD5-D7B5-F4C5CA6CCB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42429" y="5175504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k</a:t>
            </a:r>
            <a:r>
              <a:rPr lang="en-GB" err="1"/>
              <a:t>alisha</a:t>
            </a:r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E1DA776-AFFE-AE39-7F7B-59EB501D7E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5153" y="5541264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SD</a:t>
            </a:r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F74C8AB-F847-F58A-7B89-FC1F3E125F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2874" y="5541264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S</a:t>
            </a:r>
            <a:r>
              <a:rPr lang="en-GB"/>
              <a:t>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A4B179D-6ECE-CDC7-80E3-5E1843793A1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45680" y="5541264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E</a:t>
            </a:r>
            <a:r>
              <a:rPr lang="en-GB"/>
              <a:t>D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0510531-78E7-6DD4-B8ED-F8484240C2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68840" y="5550408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R</a:t>
            </a:r>
            <a:r>
              <a:rPr lang="en-GB"/>
              <a:t>V</a:t>
            </a:r>
          </a:p>
        </p:txBody>
      </p:sp>
      <p:pic>
        <p:nvPicPr>
          <p:cNvPr id="8" name="Tijdelijke aanduiding voor afbeelding 7" descr="Afbeelding met persoon, Menselijk gezicht, lip, glimlach&#10;&#10;Automatisch gegenereerde beschrijving">
            <a:extLst>
              <a:ext uri="{FF2B5EF4-FFF2-40B4-BE49-F238E27FC236}">
                <a16:creationId xmlns:a16="http://schemas.microsoft.com/office/drawing/2014/main" id="{E339E7E2-9B55-5AC8-1137-7FEFFDD675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72" r="1772"/>
          <a:stretch>
            <a:fillRect/>
          </a:stretch>
        </p:blipFill>
        <p:spPr>
          <a:xfrm>
            <a:off x="535984" y="2596796"/>
            <a:ext cx="1768677" cy="2438047"/>
          </a:xfrm>
        </p:spPr>
      </p:pic>
      <p:pic>
        <p:nvPicPr>
          <p:cNvPr id="18" name="Tijdelijke aanduiding voor afbeelding 17" descr="Afbeelding met kleding, schoeisel, persoon, person&#10;&#10;Automatisch gegenereerde beschrijving">
            <a:extLst>
              <a:ext uri="{FF2B5EF4-FFF2-40B4-BE49-F238E27FC236}">
                <a16:creationId xmlns:a16="http://schemas.microsoft.com/office/drawing/2014/main" id="{E20F5404-A847-C9FA-0704-8A97FB738F2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1211" b="11211"/>
          <a:stretch>
            <a:fillRect/>
          </a:stretch>
        </p:blipFill>
        <p:spPr>
          <a:xfrm>
            <a:off x="3096430" y="2596084"/>
            <a:ext cx="1768677" cy="2438047"/>
          </a:xfrm>
        </p:spPr>
      </p:pic>
      <p:pic>
        <p:nvPicPr>
          <p:cNvPr id="20" name="Tijdelijke aanduiding voor afbeelding 19" descr="Afbeelding met kleding, person, schermopname, persoon&#10;&#10;Automatisch gegenereerde beschrijving">
            <a:extLst>
              <a:ext uri="{FF2B5EF4-FFF2-40B4-BE49-F238E27FC236}">
                <a16:creationId xmlns:a16="http://schemas.microsoft.com/office/drawing/2014/main" id="{56CFBA0C-AD52-38D6-FE7C-93F32478DA2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29717" t="40659" r="22641" b="15837"/>
          <a:stretch/>
        </p:blipFill>
        <p:spPr>
          <a:xfrm>
            <a:off x="7646511" y="2724101"/>
            <a:ext cx="1762347" cy="2444924"/>
          </a:xfrm>
        </p:spPr>
      </p:pic>
      <p:pic>
        <p:nvPicPr>
          <p:cNvPr id="22" name="Tijdelijke aanduiding voor afbeelding 21" descr="Afbeelding met persoon, Menselijk gezicht, kleding, comfort&#10;&#10;Automatisch gegenereerde beschrijving">
            <a:extLst>
              <a:ext uri="{FF2B5EF4-FFF2-40B4-BE49-F238E27FC236}">
                <a16:creationId xmlns:a16="http://schemas.microsoft.com/office/drawing/2014/main" id="{9614AF1F-9F88-55F4-DDD5-F28D8A880D2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29594" b="29594"/>
          <a:stretch>
            <a:fillRect/>
          </a:stretch>
        </p:blipFill>
        <p:spPr>
          <a:xfrm rot="16200000">
            <a:off x="9872294" y="2930748"/>
            <a:ext cx="2438756" cy="1769430"/>
          </a:xfrm>
        </p:spPr>
      </p:pic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B7207D42-2909-4E16-1CBD-513A2F935D78}"/>
              </a:ext>
            </a:extLst>
          </p:cNvPr>
          <p:cNvSpPr txBox="1">
            <a:spLocks/>
          </p:cNvSpPr>
          <p:nvPr/>
        </p:nvSpPr>
        <p:spPr>
          <a:xfrm>
            <a:off x="5014710" y="5170932"/>
            <a:ext cx="2423160" cy="365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err="1"/>
              <a:t>luna</a:t>
            </a:r>
            <a:endParaRPr lang="nl-NL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E568E6B9-9F64-DE18-2015-AA3215393337}"/>
              </a:ext>
            </a:extLst>
          </p:cNvPr>
          <p:cNvSpPr txBox="1">
            <a:spLocks/>
          </p:cNvSpPr>
          <p:nvPr/>
        </p:nvSpPr>
        <p:spPr>
          <a:xfrm>
            <a:off x="2786479" y="5536692"/>
            <a:ext cx="2423160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SD</a:t>
            </a:r>
          </a:p>
        </p:txBody>
      </p:sp>
      <p:pic>
        <p:nvPicPr>
          <p:cNvPr id="3" name="Tijdelijke aanduiding voor afbeelding 17" descr="A person in a ball pit&#10;&#10;Description automatically generated">
            <a:extLst>
              <a:ext uri="{FF2B5EF4-FFF2-40B4-BE49-F238E27FC236}">
                <a16:creationId xmlns:a16="http://schemas.microsoft.com/office/drawing/2014/main" id="{BC53BA09-77A7-0ECB-A49E-2A92619F8A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37" r="1637"/>
          <a:stretch>
            <a:fillRect/>
          </a:stretch>
        </p:blipFill>
        <p:spPr>
          <a:xfrm>
            <a:off x="5338577" y="2724667"/>
            <a:ext cx="1768677" cy="2438047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452370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400">
                          <a:latin typeface="+mn-lt"/>
                          <a:cs typeface="Gill Sans Light"/>
                        </a:rPr>
                        <a:t>ONS TEAM</a:t>
                      </a:r>
                      <a:endParaRPr lang="en-US"/>
                    </a:p>
                    <a:p>
                      <a:pPr algn="r" rtl="0"/>
                      <a:endParaRPr lang="en-GB" sz="180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+mn-lt"/>
                          <a:cs typeface="Gill Sans Light"/>
                        </a:rPr>
                        <a:t>WAT WIJ HEBBEN GEDAAN</a:t>
                      </a:r>
                    </a:p>
                    <a:p>
                      <a:pPr marL="0" algn="r" defTabSz="9144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400">
                          <a:latin typeface="+mn-lt"/>
                          <a:cs typeface="Gill Sans Light"/>
                        </a:rPr>
                        <a:t>WAT WIJ GAAN DOEN</a:t>
                      </a:r>
                    </a:p>
                    <a:p>
                      <a:pPr marL="0" algn="r" defTabSz="9144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/>
                      </a:pPr>
                      <a:r>
                        <a:rPr lang="en-GB" sz="2400">
                          <a:latin typeface="+mn-lt"/>
                          <a:cs typeface="Gill Sans Light"/>
                        </a:rPr>
                        <a:t>RISICO'S</a:t>
                      </a:r>
                    </a:p>
                    <a:p>
                      <a:pPr marL="0" algn="r" defTabSz="9144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>
                          <a:latin typeface="+mn-lt"/>
                          <a:cs typeface="Gill Sans Light"/>
                        </a:rPr>
                        <a:t>SPRINTS</a:t>
                      </a:r>
                    </a:p>
                    <a:p>
                      <a:pPr marL="0" algn="r" defTabSz="9144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61FCB-BDE5-BFAA-943E-9EC0EF051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8FD0-3B37-712D-8BCE-E660715059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GB"/>
              <a:t>Bogen </a:t>
            </a:r>
            <a:r>
              <a:rPr lang="en-GB" err="1"/>
              <a:t>geschuurd</a:t>
            </a:r>
            <a:endParaRPr lang="en-GB"/>
          </a:p>
          <a:p>
            <a:pPr marL="283210" indent="-283210"/>
            <a:endParaRPr lang="en-GB"/>
          </a:p>
          <a:p>
            <a:pPr marL="283210" indent="-283210"/>
            <a:r>
              <a:rPr lang="en-GB" err="1"/>
              <a:t>Geverfd</a:t>
            </a:r>
            <a:r>
              <a:rPr lang="en-GB"/>
              <a:t> </a:t>
            </a:r>
          </a:p>
          <a:p>
            <a:pPr marL="283210" indent="-283210"/>
            <a:endParaRPr lang="en-GB"/>
          </a:p>
          <a:p>
            <a:pPr marL="283210" indent="-283210"/>
            <a:r>
              <a:rPr lang="en-GB" err="1"/>
              <a:t>Paddestoelen</a:t>
            </a:r>
            <a:r>
              <a:rPr lang="en-GB"/>
              <a:t> </a:t>
            </a:r>
            <a:r>
              <a:rPr lang="en-GB" err="1"/>
              <a:t>gekleid</a:t>
            </a:r>
          </a:p>
          <a:p>
            <a:pPr marL="283210" indent="-28321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22C11-0B77-9C14-2186-D5D90CF1F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7F767-4370-8238-EDE2-FAC0543C3E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GB" dirty="0"/>
              <a:t>Prototype begin</a:t>
            </a:r>
          </a:p>
          <a:p>
            <a:pPr marL="283210" indent="-283210"/>
            <a:endParaRPr lang="en-GB"/>
          </a:p>
          <a:p>
            <a:pPr marL="283210" indent="-283210"/>
            <a:r>
              <a:rPr lang="en-GB" dirty="0"/>
              <a:t>Wireframe --&gt;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kleur</a:t>
            </a:r>
            <a:endParaRPr lang="en-GB" dirty="0"/>
          </a:p>
          <a:p>
            <a:pPr marL="283210" indent="-283210"/>
            <a:endParaRPr lang="en-GB" dirty="0"/>
          </a:p>
          <a:p>
            <a:pPr marL="283210" indent="-283210"/>
            <a:r>
              <a:rPr lang="en-GB" dirty="0"/>
              <a:t>Flyer</a:t>
            </a:r>
          </a:p>
          <a:p>
            <a:pPr marL="283210" indent="-283210"/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4F0284-89D7-3FB4-D9D2-5F9E933F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ADCEB7-0772-F8A8-755B-93F30D01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Sprint 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C0D3B4-C9CB-08F9-4E56-8FE9028B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EB71B16-AA44-BCCB-2EFF-DBD5B508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 </a:t>
            </a:r>
            <a:r>
              <a:rPr lang="en-GB" err="1"/>
              <a:t>wij</a:t>
            </a:r>
            <a:r>
              <a:rPr lang="en-GB"/>
              <a:t> </a:t>
            </a:r>
            <a:r>
              <a:rPr lang="en-GB" err="1"/>
              <a:t>hebben</a:t>
            </a:r>
            <a:r>
              <a:rPr lang="en-GB"/>
              <a:t> </a:t>
            </a:r>
            <a:r>
              <a:rPr lang="en-GB" err="1"/>
              <a:t>gedaan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A132E0-3016-4A2E-B4EE-8940775D1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SD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872440-D42F-65DD-4820-F48E7F22EBB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GB" err="1"/>
              <a:t>Inventarisatie</a:t>
            </a:r>
            <a:r>
              <a:rPr lang="en-GB"/>
              <a:t> </a:t>
            </a:r>
            <a:r>
              <a:rPr lang="en-GB" err="1"/>
              <a:t>compleet</a:t>
            </a:r>
          </a:p>
          <a:p>
            <a:pPr marL="283210" indent="-283210"/>
            <a:endParaRPr lang="en-GB"/>
          </a:p>
          <a:p>
            <a:pPr marL="283210" indent="-283210"/>
            <a:r>
              <a:rPr lang="en-GB" err="1"/>
              <a:t>Onderzoeken</a:t>
            </a:r>
            <a:r>
              <a:rPr lang="en-GB"/>
              <a:t> </a:t>
            </a:r>
            <a:r>
              <a:rPr lang="en-GB" err="1"/>
              <a:t>arduino</a:t>
            </a:r>
            <a:endParaRPr lang="en-GB"/>
          </a:p>
          <a:p>
            <a:pPr marL="283210" indent="-283210"/>
            <a:endParaRPr lang="en-GB"/>
          </a:p>
          <a:p>
            <a:pPr marL="283210" indent="-283210"/>
            <a:r>
              <a:rPr lang="en-GB" err="1"/>
              <a:t>Github</a:t>
            </a:r>
            <a:r>
              <a:rPr lang="en-GB"/>
              <a:t> </a:t>
            </a:r>
            <a:r>
              <a:rPr lang="en-GB" err="1"/>
              <a:t>bijgewerkt</a:t>
            </a:r>
          </a:p>
          <a:p>
            <a:pPr marL="283210" indent="-283210"/>
            <a:endParaRPr lang="en-GB"/>
          </a:p>
          <a:p>
            <a:pPr marL="283210" indent="-283210"/>
            <a:r>
              <a:rPr lang="en-GB"/>
              <a:t>Code </a:t>
            </a:r>
            <a:r>
              <a:rPr lang="en-GB" err="1"/>
              <a:t>gescheven</a:t>
            </a:r>
          </a:p>
          <a:p>
            <a:pPr marL="283210" indent="-283210"/>
            <a:endParaRPr lang="en-GB"/>
          </a:p>
          <a:p>
            <a:pPr marL="283210" indent="-283210"/>
            <a:r>
              <a:rPr lang="en-GB"/>
              <a:t>Trello</a:t>
            </a:r>
          </a:p>
          <a:p>
            <a:pPr marL="283210" indent="-283210"/>
            <a:endParaRPr lang="en-GB"/>
          </a:p>
          <a:p>
            <a:pPr marL="283210" indent="-28321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4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031C7-BD95-9313-D389-F19B71EFE0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>
                <a:latin typeface="Gill Sans Nova"/>
              </a:rPr>
              <a:t>Bogen, </a:t>
            </a:r>
            <a:r>
              <a:rPr lang="en-GB" err="1">
                <a:latin typeface="Gill Sans Nova"/>
              </a:rPr>
              <a:t>paddestoelen</a:t>
            </a:r>
            <a:r>
              <a:rPr lang="en-GB">
                <a:latin typeface="Gill Sans Nova"/>
              </a:rPr>
              <a:t> </a:t>
            </a:r>
          </a:p>
          <a:p>
            <a:r>
              <a:rPr lang="en-GB">
                <a:latin typeface="Gill Sans Nova"/>
              </a:rPr>
              <a:t>&amp;</a:t>
            </a:r>
          </a:p>
          <a:p>
            <a:r>
              <a:rPr lang="en-GB" err="1">
                <a:latin typeface="Gill Sans Nova"/>
              </a:rPr>
              <a:t>Libelles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673C-DE73-B649-B5C4-E0F6FFB08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>
                <a:latin typeface="Gill Sans Nova"/>
              </a:rPr>
              <a:t>code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00C18-DA8E-5F96-3C6E-A9E5817DDB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>
                <a:latin typeface="Gill Sans Nova"/>
              </a:rPr>
              <a:t>Arduino in setup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CDF0-F991-194E-284E-EE741C9CED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err="1">
                <a:latin typeface="Gill Sans Nova"/>
              </a:rPr>
              <a:t>Kleurenpalette</a:t>
            </a:r>
            <a:r>
              <a:rPr lang="en-GB" dirty="0">
                <a:latin typeface="Gill Sans Nova"/>
              </a:rPr>
              <a:t>, wireframe &amp; videos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7E7D35-9637-4EB4-0336-838E1F3E2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err="1">
                <a:latin typeface="Gill Sans Nova"/>
              </a:rPr>
              <a:t>Spullen</a:t>
            </a:r>
            <a:r>
              <a:rPr lang="en-GB">
                <a:latin typeface="Gill Sans Nova"/>
              </a:rPr>
              <a:t> </a:t>
            </a:r>
            <a:r>
              <a:rPr lang="en-GB" err="1">
                <a:latin typeface="Gill Sans Nova"/>
              </a:rPr>
              <a:t>halen</a:t>
            </a:r>
            <a:endParaRPr lang="en-GB" err="1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51898-327E-CD8F-29F4-F3C526BB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 </a:t>
            </a:r>
            <a:r>
              <a:rPr lang="en-GB" err="1"/>
              <a:t>wij</a:t>
            </a:r>
            <a:r>
              <a:rPr lang="en-GB"/>
              <a:t> </a:t>
            </a:r>
            <a:r>
              <a:rPr lang="en-GB" err="1"/>
              <a:t>gaan</a:t>
            </a:r>
            <a:r>
              <a:rPr lang="en-GB"/>
              <a:t> </a:t>
            </a:r>
            <a:r>
              <a:rPr lang="en-GB" err="1"/>
              <a:t>doen</a:t>
            </a:r>
          </a:p>
        </p:txBody>
      </p:sp>
    </p:spTree>
    <p:extLst>
      <p:ext uri="{BB962C8B-B14F-4D97-AF65-F5344CB8AC3E}">
        <p14:creationId xmlns:p14="http://schemas.microsoft.com/office/powerpoint/2010/main" val="386805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C98E-7F7A-9488-2B9A-FB8BAECA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Risico's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33D4-4595-95A0-DED0-0B14B3E6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Arduino in setup</a:t>
            </a:r>
          </a:p>
          <a:p>
            <a:endParaRPr lang="en-GB"/>
          </a:p>
          <a:p>
            <a:r>
              <a:rPr lang="en-GB" err="1"/>
              <a:t>Iets</a:t>
            </a:r>
            <a:r>
              <a:rPr lang="en-GB"/>
              <a:t> </a:t>
            </a:r>
            <a:r>
              <a:rPr lang="en-GB" err="1"/>
              <a:t>kapot</a:t>
            </a:r>
            <a:r>
              <a:rPr lang="en-GB"/>
              <a:t> </a:t>
            </a:r>
            <a:r>
              <a:rPr lang="en-GB" err="1"/>
              <a:t>bij</a:t>
            </a:r>
            <a:r>
              <a:rPr lang="en-GB"/>
              <a:t> de stelling</a:t>
            </a:r>
          </a:p>
          <a:p>
            <a:endParaRPr lang="en-GB"/>
          </a:p>
          <a:p>
            <a:r>
              <a:rPr lang="en-GB"/>
              <a:t>Puck</a:t>
            </a:r>
          </a:p>
          <a:p>
            <a:endParaRPr lang="en-GB"/>
          </a:p>
          <a:p>
            <a:r>
              <a:rPr lang="en-GB"/>
              <a:t>Planning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BD44-ABEA-1835-C7D3-6BD56312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1788-9C81-373A-7F4A-53A81255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Sprint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5837-9B09-DE35-0735-AFACBF01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nl-NL"/>
              <a:t>Sprints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err="1"/>
              <a:t>Srint</a:t>
            </a:r>
            <a:r>
              <a:rPr lang="en-GB"/>
              <a:t> 0</a:t>
            </a:r>
          </a:p>
          <a:p>
            <a:pPr lvl="1" rtl="0"/>
            <a:r>
              <a:rPr lang="en-GB"/>
              <a:t>21/11 – 28/11</a:t>
            </a:r>
          </a:p>
          <a:p>
            <a:pPr rtl="0"/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Sprint 1</a:t>
            </a:r>
          </a:p>
          <a:p>
            <a:pPr lvl="1" rtl="0"/>
            <a:r>
              <a:rPr lang="en-GB"/>
              <a:t>28/11 – 19/12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Sprint 2</a:t>
            </a:r>
          </a:p>
          <a:p>
            <a:pPr lvl="1" rtl="0"/>
            <a:r>
              <a:rPr lang="en-GB"/>
              <a:t>19/12 – 16/1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Sprint 3</a:t>
            </a:r>
          </a:p>
          <a:p>
            <a:pPr lvl="1" rtl="0"/>
            <a:r>
              <a:rPr lang="en-GB"/>
              <a:t>16/1 – 23/1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err="1"/>
              <a:t>eindproduct</a:t>
            </a:r>
            <a:endParaRPr lang="en-GB"/>
          </a:p>
          <a:p>
            <a:pPr lvl="1" rtl="0"/>
            <a:r>
              <a:rPr lang="en-GB"/>
              <a:t>23/1 – 30/1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Team 011</a:t>
            </a:r>
          </a:p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F2C1C38EA9B4C8EFF2555676952C9" ma:contentTypeVersion="11" ma:contentTypeDescription="Een nieuw document maken." ma:contentTypeScope="" ma:versionID="6b2c0cbf944fb9bb03c91d7eebdea1fd">
  <xsd:schema xmlns:xsd="http://www.w3.org/2001/XMLSchema" xmlns:xs="http://www.w3.org/2001/XMLSchema" xmlns:p="http://schemas.microsoft.com/office/2006/metadata/properties" xmlns:ns2="6464c778-fe77-408e-9845-bf2ec6f1dc4a" targetNamespace="http://schemas.microsoft.com/office/2006/metadata/properties" ma:root="true" ma:fieldsID="30c62d2da646acc21c050b7040339ae8" ns2:_="">
    <xsd:import namespace="6464c778-fe77-408e-9845-bf2ec6f1d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c778-fe77-408e-9845-bf2ec6f1d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d2790419-a765-4823-8fdf-aad89ba35e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64c778-fe77-408e-9845-bf2ec6f1dc4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C7DB39-7219-4912-9649-C81C5E0D3941}">
  <ds:schemaRefs>
    <ds:schemaRef ds:uri="6464c778-fe77-408e-9845-bf2ec6f1dc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BFE91B-FBEA-4B95-B425-9011EE6083EB}">
  <ds:schemaRefs>
    <ds:schemaRef ds:uri="6464c778-fe77-408e-9845-bf2ec6f1dc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BB2B1E-7FC2-4403-9D31-1100CCA98B6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{2FDA96BB-2229-40C4-AC13-52C826ABFEAD}tf11964407_win32</Template>
  <Application>Microsoft Office PowerPoint</Application>
  <PresentationFormat>Widescreen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Kantoorthema</vt:lpstr>
      <vt:lpstr>Sprint 1</vt:lpstr>
      <vt:lpstr>Team 011</vt:lpstr>
      <vt:lpstr>agenda</vt:lpstr>
      <vt:lpstr>Wat wij hebben gedaan</vt:lpstr>
      <vt:lpstr>Wat wij gaan doen</vt:lpstr>
      <vt:lpstr>Risico's</vt:lpstr>
      <vt:lpstr>Sprints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</dc:title>
  <dc:creator>Amber Scherer</dc:creator>
  <cp:revision>19</cp:revision>
  <dcterms:created xsi:type="dcterms:W3CDTF">2023-11-27T09:55:10Z</dcterms:created>
  <dcterms:modified xsi:type="dcterms:W3CDTF">2023-12-19T09:53:19Z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0x010100F37F2C1C38EA9B4C8EFF2555676952C9</vt:lpwstr>
  </property>
  <property fmtid="{D5CDD505-2E9C-101B-9397-08002B2CF9AE}" pid="3" name="MediaServiceImageTags">
    <vt:lpwstr/>
  </property>
</Properties>
</file>