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SUIT ExtraBold" pitchFamily="2" charset="-127"/>
      <p:bold r:id="rId14"/>
    </p:embeddedFont>
    <p:embeddedFont>
      <p:font typeface="SUIT Light" pitchFamily="2" charset="-127"/>
      <p:regular r:id="rId15"/>
    </p:embeddedFont>
    <p:embeddedFont>
      <p:font typeface="SUIT SemiBold" pitchFamily="2" charset="-127"/>
      <p:bold r:id="rId16"/>
    </p:embeddedFont>
    <p:embeddedFont>
      <p:font typeface="SUIT Medium" pitchFamily="2" charset="-127"/>
      <p:regular r:id="rId17"/>
    </p:embeddedFont>
    <p:embeddedFont>
      <p:font typeface="SUIT" pitchFamily="2" charset="-127"/>
      <p:regular r:id="rId18"/>
      <p:bold r:id="rId19"/>
    </p:embeddedFont>
    <p:embeddedFont>
      <p:font typeface="SUIT Thin" pitchFamily="2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UIT Heavy" pitchFamily="2" charset="-127"/>
      <p:bold r:id="rId25"/>
    </p:embeddedFont>
    <p:embeddedFont>
      <p:font typeface="Great Vibes" pitchFamily="2" charset="0"/>
      <p:regular r:id="rId26"/>
    </p:embeddedFont>
    <p:embeddedFont>
      <p:font typeface="SUIT ExtraLight" pitchFamily="2" charset="-127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386886"/>
            <a:ext cx="9815307" cy="2167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35"/>
              </a:lnSpc>
            </a:pPr>
            <a:r>
              <a:rPr lang="en-US" sz="10000" spc="1365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PLATEYEON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PORTFOLIO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51653" y="8842772"/>
            <a:ext cx="1497211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  <a:spcBef>
                <a:spcPct val="0"/>
              </a:spcBef>
            </a:pPr>
            <a:r>
              <a:rPr lang="en-US" sz="4271" dirty="0" err="1">
                <a:solidFill>
                  <a:srgbClr val="231F20"/>
                </a:solidFill>
                <a:latin typeface="SUIT SemiBold" pitchFamily="2" charset="-127"/>
                <a:ea typeface="SUIT SemiBold" pitchFamily="2" charset="-127"/>
              </a:rPr>
              <a:t>용시연</a:t>
            </a:r>
            <a:endParaRPr lang="en-US" sz="4271" dirty="0">
              <a:solidFill>
                <a:srgbClr val="231F20"/>
              </a:solidFill>
              <a:latin typeface="SUIT SemiBold" pitchFamily="2" charset="-127"/>
              <a:ea typeface="SUIT SemiBold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03215" y="7962246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597190" y="560111"/>
            <a:ext cx="3133989" cy="937177"/>
            <a:chOff x="0" y="0"/>
            <a:chExt cx="825413" cy="2468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578072" y="3664173"/>
            <a:ext cx="3133989" cy="1714618"/>
            <a:chOff x="0" y="0"/>
            <a:chExt cx="825413" cy="2468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695169" y="8010081"/>
            <a:ext cx="3133989" cy="937177"/>
            <a:chOff x="0" y="0"/>
            <a:chExt cx="825413" cy="2468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91002" y="1162050"/>
            <a:ext cx="7241638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SUB PAGE2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46179" y="643518"/>
            <a:ext cx="3085000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HEADER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15031" y="3876332"/>
            <a:ext cx="30850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CONTENTS</a:t>
            </a:r>
          </a:p>
          <a:p>
            <a:pPr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Sticky </a:t>
            </a:r>
            <a:r>
              <a:rPr lang="ko-KR" alt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효과</a:t>
            </a:r>
            <a:endParaRPr lang="en-US" sz="2000" spc="341" dirty="0">
              <a:solidFill>
                <a:srgbClr val="FDFBFB"/>
              </a:solidFill>
              <a:latin typeface="SUIT Heavy" pitchFamily="2" charset="-127"/>
              <a:ea typeface="SUIT Heavy" pitchFamily="2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744158" y="8103012"/>
            <a:ext cx="3085000" cy="573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481" spc="341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FOOTER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6298650" y="4898337"/>
            <a:ext cx="3133989" cy="937177"/>
            <a:chOff x="0" y="0"/>
            <a:chExt cx="825413" cy="2468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47639" y="4991268"/>
            <a:ext cx="3085000" cy="573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481" spc="341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BANNER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417" y="114300"/>
            <a:ext cx="3963220" cy="1005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03215" y="7962246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5020589" y="270530"/>
            <a:ext cx="3133989" cy="937177"/>
            <a:chOff x="0" y="0"/>
            <a:chExt cx="825413" cy="2468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23466" y="5914838"/>
            <a:ext cx="3133989" cy="937177"/>
            <a:chOff x="0" y="0"/>
            <a:chExt cx="825413" cy="2468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20589" y="8789711"/>
            <a:ext cx="3133989" cy="937177"/>
            <a:chOff x="0" y="0"/>
            <a:chExt cx="825413" cy="2468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5020589" y="2718615"/>
            <a:ext cx="1895811" cy="1586685"/>
            <a:chOff x="0" y="0"/>
            <a:chExt cx="825413" cy="24682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9046021" y="270530"/>
            <a:ext cx="5649148" cy="9574826"/>
          </a:xfrm>
          <a:custGeom>
            <a:avLst/>
            <a:gdLst/>
            <a:ahLst/>
            <a:cxnLst/>
            <a:rect l="l" t="t" r="r" b="b"/>
            <a:pathLst>
              <a:path w="5649148" h="9574826">
                <a:moveTo>
                  <a:pt x="0" y="0"/>
                </a:moveTo>
                <a:lnTo>
                  <a:pt x="5649148" y="0"/>
                </a:lnTo>
                <a:lnTo>
                  <a:pt x="5649148" y="9574827"/>
                </a:lnTo>
                <a:lnTo>
                  <a:pt x="0" y="95748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191002" y="1162050"/>
            <a:ext cx="7241638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SUB PAGE3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069578" y="353937"/>
            <a:ext cx="3085000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HEADER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572456" y="6007770"/>
            <a:ext cx="3085000" cy="573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481" spc="341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CONTENTS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069578" y="8882643"/>
            <a:ext cx="3085000" cy="573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481" spc="341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FOOTER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203000" y="2804618"/>
            <a:ext cx="30850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BANNER</a:t>
            </a:r>
          </a:p>
          <a:p>
            <a:pPr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Tab</a:t>
            </a:r>
            <a:r>
              <a:rPr lang="ko-KR" alt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메뉴</a:t>
            </a:r>
            <a:endParaRPr lang="en-US" sz="2000" spc="341" dirty="0" smtClean="0">
              <a:solidFill>
                <a:srgbClr val="FDFBFB"/>
              </a:solidFill>
              <a:latin typeface="SUIT Heavy" pitchFamily="2" charset="-127"/>
              <a:ea typeface="SUIT Heavy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420467" cy="5001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THANK'S FOR WATCHING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163276"/>
            <a:ext cx="937219" cy="7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 dirty="0">
                <a:solidFill>
                  <a:srgbClr val="363636"/>
                </a:solidFill>
                <a:latin typeface="SUIT" pitchFamily="2" charset="-127"/>
                <a:ea typeface="SUIT" pitchFamily="2" charset="-127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422078"/>
            <a:ext cx="937219" cy="7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 dirty="0">
                <a:solidFill>
                  <a:srgbClr val="363636"/>
                </a:solidFill>
                <a:latin typeface="SUIT" pitchFamily="2" charset="-127"/>
                <a:ea typeface="SUIT" pitchFamily="2" charset="-127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5685175"/>
            <a:ext cx="937219" cy="7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 dirty="0">
                <a:solidFill>
                  <a:srgbClr val="363636"/>
                </a:solidFill>
                <a:latin typeface="SUIT" pitchFamily="2" charset="-127"/>
                <a:ea typeface="SUIT" pitchFamily="2" charset="-127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6948271"/>
            <a:ext cx="937219" cy="7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 dirty="0">
                <a:solidFill>
                  <a:srgbClr val="363636"/>
                </a:solidFill>
                <a:latin typeface="SUIT" pitchFamily="2" charset="-127"/>
                <a:ea typeface="SUIT" pitchFamily="2" charset="-127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8211368"/>
            <a:ext cx="937219" cy="7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 dirty="0">
                <a:solidFill>
                  <a:srgbClr val="363636"/>
                </a:solidFill>
                <a:latin typeface="SUIT" pitchFamily="2" charset="-127"/>
                <a:ea typeface="SUIT" pitchFamily="2" charset="-127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SUIT SemiBold" pitchFamily="2" charset="-127"/>
                <a:ea typeface="SUIT SemiBold" pitchFamily="2" charset="-127"/>
              </a:rPr>
              <a:t>CONCEPT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460698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SUIT SemiBold" pitchFamily="2" charset="-127"/>
                <a:ea typeface="SUIT SemiBold" pitchFamily="2" charset="-127"/>
              </a:rPr>
              <a:t>FONT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5847100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SUIT SemiBold" pitchFamily="2" charset="-127"/>
                <a:ea typeface="SUIT SemiBold" pitchFamily="2" charset="-127"/>
              </a:rPr>
              <a:t>COLOR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7122898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SUIT SemiBold" pitchFamily="2" charset="-127"/>
                <a:ea typeface="SUIT SemiBold" pitchFamily="2" charset="-127"/>
              </a:rPr>
              <a:t>MAIN PAGE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8390754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SUIT SemiBold" pitchFamily="2" charset="-127"/>
                <a:ea typeface="SUIT SemiBold" pitchFamily="2" charset="-127"/>
              </a:rPr>
              <a:t>SUB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895156" y="3001333"/>
            <a:ext cx="5714749" cy="5720788"/>
            <a:chOff x="0" y="0"/>
            <a:chExt cx="1505119" cy="15067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05119" cy="1506710"/>
            </a:xfrm>
            <a:custGeom>
              <a:avLst/>
              <a:gdLst/>
              <a:ahLst/>
              <a:cxnLst/>
              <a:rect l="l" t="t" r="r" b="b"/>
              <a:pathLst>
                <a:path w="1505119" h="1506710">
                  <a:moveTo>
                    <a:pt x="0" y="0"/>
                  </a:moveTo>
                  <a:lnTo>
                    <a:pt x="1505119" y="0"/>
                  </a:lnTo>
                  <a:lnTo>
                    <a:pt x="1505119" y="1506710"/>
                  </a:lnTo>
                  <a:lnTo>
                    <a:pt x="0" y="150671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505119" cy="1525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908899" y="6343945"/>
            <a:ext cx="7132181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로고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끝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부분의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길게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늘어진</a:t>
            </a:r>
            <a:r>
              <a:rPr lang="en-US" sz="2210" spc="216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ko-KR" altLang="en-US" sz="2210" spc="216" smtClean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부분이</a:t>
            </a:r>
            <a:r>
              <a:rPr lang="en-US" sz="2210" spc="216" smtClean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endParaRPr lang="en-US" sz="2210" spc="216" dirty="0">
              <a:solidFill>
                <a:srgbClr val="231F20"/>
              </a:solidFill>
              <a:latin typeface="SUIT ExtraBold" pitchFamily="2" charset="-127"/>
              <a:ea typeface="SUIT ExtraBold" pitchFamily="2" charset="-127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마치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찻잔의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손잡이를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연상시키게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함</a:t>
            </a:r>
          </a:p>
        </p:txBody>
      </p:sp>
      <p:sp>
        <p:nvSpPr>
          <p:cNvPr id="17" name="Freeform 17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171381" y="3071818"/>
            <a:ext cx="5274974" cy="5239808"/>
          </a:xfrm>
          <a:custGeom>
            <a:avLst/>
            <a:gdLst/>
            <a:ahLst/>
            <a:cxnLst/>
            <a:rect l="l" t="t" r="r" b="b"/>
            <a:pathLst>
              <a:path w="5274974" h="5239808">
                <a:moveTo>
                  <a:pt x="0" y="0"/>
                </a:moveTo>
                <a:lnTo>
                  <a:pt x="5274975" y="0"/>
                </a:lnTo>
                <a:lnTo>
                  <a:pt x="5274975" y="5239808"/>
                </a:lnTo>
                <a:lnTo>
                  <a:pt x="0" y="5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CONCEPT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08899" y="4155624"/>
            <a:ext cx="7132181" cy="38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찻잔을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연상시키는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반원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모양으로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로고</a:t>
            </a:r>
            <a:r>
              <a:rPr lang="en-US" sz="2210" spc="216" dirty="0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 </a:t>
            </a:r>
            <a:r>
              <a:rPr lang="en-US" sz="2210" spc="216" dirty="0" err="1">
                <a:solidFill>
                  <a:srgbClr val="231F20"/>
                </a:solidFill>
                <a:latin typeface="SUIT ExtraBold" pitchFamily="2" charset="-127"/>
                <a:ea typeface="SUIT ExtraBold" pitchFamily="2" charset="-127"/>
              </a:rPr>
              <a:t>제작</a:t>
            </a:r>
            <a:endParaRPr lang="en-US" sz="2210" spc="216" dirty="0">
              <a:solidFill>
                <a:srgbClr val="231F20"/>
              </a:solidFill>
              <a:latin typeface="SUIT ExtraBold" pitchFamily="2" charset="-127"/>
              <a:ea typeface="SUIT ExtraBold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163000" y="3334100"/>
            <a:ext cx="4473739" cy="853740"/>
            <a:chOff x="0" y="-28575"/>
            <a:chExt cx="1178269" cy="2248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SUIT Heavy" pitchFamily="2" charset="-127"/>
                  <a:ea typeface="SUIT Heavy" pitchFamily="2" charset="-127"/>
                </a:rPr>
                <a:t>MAIN FONT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 dirty="0">
                <a:solidFill>
                  <a:srgbClr val="FFFFFF"/>
                </a:solidFill>
                <a:latin typeface="SUIT Heavy" pitchFamily="2" charset="-127"/>
                <a:ea typeface="SUIT Heavy" pitchFamily="2" charset="-127"/>
              </a:rPr>
              <a:t>FONT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893475" y="3510391"/>
            <a:ext cx="9034431" cy="2808103"/>
            <a:chOff x="0" y="0"/>
            <a:chExt cx="1744696" cy="5422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410691" y="6390823"/>
            <a:ext cx="4521291" cy="853740"/>
            <a:chOff x="0" y="-29878"/>
            <a:chExt cx="1190793" cy="2248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2524" y="-29878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SUIT Heavy" pitchFamily="2" charset="-127"/>
                  <a:ea typeface="SUIT Heavy" pitchFamily="2" charset="-127"/>
                </a:rPr>
                <a:t>LOGO FONT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179166" y="6572062"/>
            <a:ext cx="9034431" cy="2808103"/>
            <a:chOff x="0" y="0"/>
            <a:chExt cx="1744696" cy="5422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390114" y="3402671"/>
            <a:ext cx="1544847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2000" spc="453" dirty="0" smtClean="0">
                <a:solidFill>
                  <a:srgbClr val="000000"/>
                </a:solidFill>
                <a:latin typeface="SUIT" pitchFamily="2" charset="-127"/>
                <a:ea typeface="SUIT" pitchFamily="2" charset="-127"/>
              </a:rPr>
              <a:t>SUIT</a:t>
            </a:r>
            <a:endParaRPr lang="en-US" sz="2000" spc="453" dirty="0">
              <a:solidFill>
                <a:srgbClr val="000000"/>
              </a:solidFill>
              <a:latin typeface="SUIT" pitchFamily="2" charset="-127"/>
              <a:ea typeface="SUIT" pitchFamily="2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179166" y="7547939"/>
            <a:ext cx="9034431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4622" b="1" spc="453" dirty="0" smtClean="0">
                <a:solidFill>
                  <a:srgbClr val="000000"/>
                </a:solidFill>
                <a:latin typeface="Great Vibes" pitchFamily="2" charset="0"/>
              </a:rPr>
              <a:t>Great Vibes</a:t>
            </a:r>
            <a:endParaRPr lang="en-US" sz="4622" b="1" spc="453" dirty="0">
              <a:solidFill>
                <a:srgbClr val="000000"/>
              </a:solidFill>
              <a:latin typeface="Great Vibes" pitchFamily="2" charset="0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7752309" y="4024272"/>
            <a:ext cx="2734547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2000" spc="453" dirty="0" smtClean="0">
                <a:solidFill>
                  <a:srgbClr val="000000"/>
                </a:solidFill>
                <a:latin typeface="SUIT ExtraBold" pitchFamily="2" charset="-127"/>
                <a:ea typeface="SUIT ExtraBold" pitchFamily="2" charset="-127"/>
              </a:rPr>
              <a:t>SUIT </a:t>
            </a:r>
            <a:r>
              <a:rPr lang="en-US" sz="2000" spc="453" dirty="0" err="1" smtClean="0">
                <a:solidFill>
                  <a:srgbClr val="000000"/>
                </a:solidFill>
                <a:latin typeface="SUIT ExtraBold" pitchFamily="2" charset="-127"/>
                <a:ea typeface="SUIT ExtraBold" pitchFamily="2" charset="-127"/>
              </a:rPr>
              <a:t>ExtraBold</a:t>
            </a:r>
            <a:endParaRPr lang="en-US" sz="2000" spc="453" dirty="0">
              <a:solidFill>
                <a:srgbClr val="000000"/>
              </a:solidFill>
              <a:latin typeface="SUIT ExtraBold" pitchFamily="2" charset="-127"/>
              <a:ea typeface="SUIT ExtraBold" pitchFamily="2" charset="-127"/>
            </a:endParaRPr>
          </a:p>
        </p:txBody>
      </p:sp>
      <p:sp>
        <p:nvSpPr>
          <p:cNvPr id="24" name="TextBox 21"/>
          <p:cNvSpPr txBox="1"/>
          <p:nvPr/>
        </p:nvSpPr>
        <p:spPr>
          <a:xfrm>
            <a:off x="7750368" y="4679218"/>
            <a:ext cx="2734547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2000" spc="453" dirty="0" smtClean="0">
                <a:solidFill>
                  <a:srgbClr val="000000"/>
                </a:solidFill>
                <a:latin typeface="SUIT ExtraLight" pitchFamily="2" charset="-127"/>
                <a:ea typeface="SUIT ExtraLight" pitchFamily="2" charset="-127"/>
              </a:rPr>
              <a:t>SUIT </a:t>
            </a:r>
            <a:r>
              <a:rPr lang="en-US" sz="2000" spc="453" dirty="0" err="1" smtClean="0">
                <a:solidFill>
                  <a:srgbClr val="000000"/>
                </a:solidFill>
                <a:latin typeface="SUIT ExtraLight" pitchFamily="2" charset="-127"/>
                <a:ea typeface="SUIT ExtraLight" pitchFamily="2" charset="-127"/>
              </a:rPr>
              <a:t>ExtraLight</a:t>
            </a:r>
            <a:endParaRPr lang="en-US" sz="2000" spc="453" dirty="0">
              <a:solidFill>
                <a:srgbClr val="000000"/>
              </a:solidFill>
              <a:latin typeface="SUIT ExtraLight" pitchFamily="2" charset="-127"/>
              <a:ea typeface="SUIT ExtraLight" pitchFamily="2" charset="-127"/>
            </a:endParaRPr>
          </a:p>
        </p:txBody>
      </p:sp>
      <p:sp>
        <p:nvSpPr>
          <p:cNvPr id="25" name="TextBox 21"/>
          <p:cNvSpPr txBox="1"/>
          <p:nvPr/>
        </p:nvSpPr>
        <p:spPr>
          <a:xfrm>
            <a:off x="7468884" y="5305805"/>
            <a:ext cx="2734547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2000" spc="453" dirty="0" smtClean="0">
                <a:solidFill>
                  <a:srgbClr val="000000"/>
                </a:solidFill>
                <a:latin typeface="SUIT Heavy" pitchFamily="2" charset="-127"/>
                <a:ea typeface="SUIT Heavy" pitchFamily="2" charset="-127"/>
              </a:rPr>
              <a:t>SUIT Heavy</a:t>
            </a:r>
            <a:endParaRPr lang="en-US" sz="2000" spc="453" dirty="0">
              <a:solidFill>
                <a:srgbClr val="000000"/>
              </a:solidFill>
              <a:latin typeface="SUIT Heavy" pitchFamily="2" charset="-127"/>
              <a:ea typeface="SUIT Heavy" pitchFamily="2" charset="-127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11654040" y="3474682"/>
            <a:ext cx="2734547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2000" spc="453" dirty="0" smtClean="0">
                <a:solidFill>
                  <a:srgbClr val="000000"/>
                </a:solidFill>
                <a:latin typeface="SUIT Light" pitchFamily="2" charset="-127"/>
                <a:ea typeface="SUIT Light" pitchFamily="2" charset="-127"/>
              </a:rPr>
              <a:t>SUIT Light</a:t>
            </a:r>
            <a:endParaRPr lang="en-US" sz="2000" spc="453" dirty="0">
              <a:solidFill>
                <a:srgbClr val="000000"/>
              </a:solidFill>
              <a:latin typeface="SUIT Light" pitchFamily="2" charset="-127"/>
              <a:ea typeface="SUIT Light" pitchFamily="2" charset="-127"/>
            </a:endParaRPr>
          </a:p>
        </p:txBody>
      </p:sp>
      <p:sp>
        <p:nvSpPr>
          <p:cNvPr id="27" name="TextBox 21"/>
          <p:cNvSpPr txBox="1"/>
          <p:nvPr/>
        </p:nvSpPr>
        <p:spPr>
          <a:xfrm>
            <a:off x="11862473" y="4071049"/>
            <a:ext cx="2734547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2000" spc="453" dirty="0" smtClean="0">
                <a:solidFill>
                  <a:srgbClr val="000000"/>
                </a:solidFill>
                <a:latin typeface="SUIT Medium" pitchFamily="2" charset="-127"/>
                <a:ea typeface="SUIT Medium" pitchFamily="2" charset="-127"/>
              </a:rPr>
              <a:t>SUIT Medium</a:t>
            </a:r>
            <a:endParaRPr lang="en-US" sz="2000" spc="453" dirty="0">
              <a:solidFill>
                <a:srgbClr val="000000"/>
              </a:solidFill>
              <a:latin typeface="SUIT Medium" pitchFamily="2" charset="-127"/>
              <a:ea typeface="SUIT Medium" pitchFamily="2" charset="-127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12022122" y="4625037"/>
            <a:ext cx="2734547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2000" spc="453" dirty="0" smtClean="0">
                <a:solidFill>
                  <a:srgbClr val="000000"/>
                </a:solidFill>
                <a:latin typeface="SUIT SemiBold" pitchFamily="2" charset="-127"/>
                <a:ea typeface="SUIT SemiBold" pitchFamily="2" charset="-127"/>
              </a:rPr>
              <a:t>SUIT </a:t>
            </a:r>
            <a:r>
              <a:rPr lang="en-US" sz="2000" spc="453" dirty="0" err="1" smtClean="0">
                <a:solidFill>
                  <a:srgbClr val="000000"/>
                </a:solidFill>
                <a:latin typeface="SUIT SemiBold" pitchFamily="2" charset="-127"/>
                <a:ea typeface="SUIT SemiBold" pitchFamily="2" charset="-127"/>
              </a:rPr>
              <a:t>SemiBold</a:t>
            </a:r>
            <a:endParaRPr lang="en-US" sz="2000" spc="453" dirty="0">
              <a:solidFill>
                <a:srgbClr val="000000"/>
              </a:solidFill>
              <a:latin typeface="SUIT SemiBold" pitchFamily="2" charset="-127"/>
              <a:ea typeface="SUIT SemiBold" pitchFamily="2" charset="-127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11620910" y="5203328"/>
            <a:ext cx="2734547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2000" spc="453" dirty="0" smtClean="0">
                <a:solidFill>
                  <a:srgbClr val="000000"/>
                </a:solidFill>
                <a:latin typeface="SUIT Thin" pitchFamily="2" charset="-127"/>
                <a:ea typeface="SUIT Thin" pitchFamily="2" charset="-127"/>
              </a:rPr>
              <a:t>SUIT Thin</a:t>
            </a:r>
            <a:endParaRPr lang="en-US" sz="2000" spc="453" dirty="0">
              <a:solidFill>
                <a:srgbClr val="000000"/>
              </a:solidFill>
              <a:latin typeface="SUIT Thin" pitchFamily="2" charset="-127"/>
              <a:ea typeface="SUIT Thin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COLOR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574589" y="5624704"/>
            <a:ext cx="3542623" cy="1517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8d1318</a:t>
            </a:r>
          </a:p>
          <a:p>
            <a:pPr algn="ctr"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SUIT SemiBold" pitchFamily="2" charset="-127"/>
              <a:ea typeface="SUIT SemiBold" pitchFamily="2" charset="-127"/>
            </a:endParaRP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R : 141</a:t>
            </a: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G : 19</a:t>
            </a: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B : 24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858454" y="7781814"/>
            <a:ext cx="2974893" cy="49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2800" spc="298" dirty="0">
                <a:solidFill>
                  <a:srgbClr val="FDFBFB"/>
                </a:solidFill>
                <a:latin typeface="SUIT ExtraBold" pitchFamily="2" charset="-127"/>
                <a:ea typeface="SUIT ExtraBold" pitchFamily="2" charset="-127"/>
              </a:rPr>
              <a:t>MAIN COLOR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665320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SUIT ExtraBold" pitchFamily="2" charset="-127"/>
                <a:ea typeface="SUIT ExtraBold" pitchFamily="2" charset="-127"/>
              </a:rPr>
              <a:t>SUB COLOR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475037" y="7781814"/>
            <a:ext cx="324579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2800" spc="298" dirty="0">
                <a:solidFill>
                  <a:srgbClr val="FDFBFB"/>
                </a:solidFill>
                <a:latin typeface="SUIT ExtraBold" pitchFamily="2" charset="-127"/>
                <a:ea typeface="SUIT ExtraBold" pitchFamily="2" charset="-127"/>
              </a:rPr>
              <a:t>POINT COLOR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3672437" y="4095020"/>
            <a:ext cx="1332084" cy="1271710"/>
            <a:chOff x="0" y="0"/>
            <a:chExt cx="414448" cy="39566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14448" cy="395664"/>
            </a:xfrm>
            <a:custGeom>
              <a:avLst/>
              <a:gdLst/>
              <a:ahLst/>
              <a:cxnLst/>
              <a:rect l="l" t="t" r="r" b="b"/>
              <a:pathLst>
                <a:path w="414448" h="395664">
                  <a:moveTo>
                    <a:pt x="0" y="0"/>
                  </a:moveTo>
                  <a:lnTo>
                    <a:pt x="414448" y="0"/>
                  </a:lnTo>
                  <a:lnTo>
                    <a:pt x="414448" y="395664"/>
                  </a:lnTo>
                  <a:lnTo>
                    <a:pt x="0" y="395664"/>
                  </a:lnTo>
                  <a:close/>
                </a:path>
              </a:pathLst>
            </a:custGeom>
            <a:solidFill>
              <a:srgbClr val="8D1318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414448" cy="452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477958" y="4095020"/>
            <a:ext cx="1332084" cy="1271710"/>
            <a:chOff x="0" y="0"/>
            <a:chExt cx="414448" cy="39566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14448" cy="395664"/>
            </a:xfrm>
            <a:custGeom>
              <a:avLst/>
              <a:gdLst/>
              <a:ahLst/>
              <a:cxnLst/>
              <a:rect l="l" t="t" r="r" b="b"/>
              <a:pathLst>
                <a:path w="414448" h="395664">
                  <a:moveTo>
                    <a:pt x="0" y="0"/>
                  </a:moveTo>
                  <a:lnTo>
                    <a:pt x="414448" y="0"/>
                  </a:lnTo>
                  <a:lnTo>
                    <a:pt x="414448" y="395664"/>
                  </a:lnTo>
                  <a:lnTo>
                    <a:pt x="0" y="395664"/>
                  </a:lnTo>
                  <a:close/>
                </a:path>
              </a:pathLst>
            </a:custGeom>
            <a:solidFill>
              <a:srgbClr val="FCFDF9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414448" cy="452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7372688" y="5624704"/>
            <a:ext cx="3542623" cy="1517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fcfdf9</a:t>
            </a:r>
          </a:p>
          <a:p>
            <a:pPr algn="ctr"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SUIT SemiBold" pitchFamily="2" charset="-127"/>
              <a:ea typeface="SUIT SemiBold" pitchFamily="2" charset="-127"/>
            </a:endParaRP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R : 252</a:t>
            </a: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G : 253</a:t>
            </a: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B : 249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3296442" y="4095020"/>
            <a:ext cx="1332084" cy="1271710"/>
            <a:chOff x="0" y="0"/>
            <a:chExt cx="414448" cy="3956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14448" cy="395664"/>
            </a:xfrm>
            <a:custGeom>
              <a:avLst/>
              <a:gdLst/>
              <a:ahLst/>
              <a:cxnLst/>
              <a:rect l="l" t="t" r="r" b="b"/>
              <a:pathLst>
                <a:path w="414448" h="395664">
                  <a:moveTo>
                    <a:pt x="0" y="0"/>
                  </a:moveTo>
                  <a:lnTo>
                    <a:pt x="414448" y="0"/>
                  </a:lnTo>
                  <a:lnTo>
                    <a:pt x="414448" y="395664"/>
                  </a:lnTo>
                  <a:lnTo>
                    <a:pt x="0" y="395664"/>
                  </a:lnTo>
                  <a:close/>
                </a:path>
              </a:pathLst>
            </a:custGeom>
            <a:solidFill>
              <a:srgbClr val="333333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57150"/>
              <a:ext cx="414448" cy="452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2178209" y="5683646"/>
            <a:ext cx="3542623" cy="1517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333333</a:t>
            </a:r>
          </a:p>
          <a:p>
            <a:pPr algn="ctr"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SUIT SemiBold" pitchFamily="2" charset="-127"/>
              <a:ea typeface="SUIT SemiBold" pitchFamily="2" charset="-127"/>
            </a:endParaRP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R : 51</a:t>
            </a: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G : 51</a:t>
            </a:r>
          </a:p>
          <a:p>
            <a:pPr algn="ctr">
              <a:lnSpc>
                <a:spcPts val="2377"/>
              </a:lnSpc>
            </a:pPr>
            <a:r>
              <a:rPr lang="en-US" sz="1722" spc="168" dirty="0">
                <a:solidFill>
                  <a:srgbClr val="FFFBFB"/>
                </a:solidFill>
                <a:latin typeface="SUIT SemiBold" pitchFamily="2" charset="-127"/>
                <a:ea typeface="SUIT SemiBold" pitchFamily="2" charset="-127"/>
              </a:rPr>
              <a:t>B : 51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3030981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 dirty="0">
                <a:solidFill>
                  <a:srgbClr val="FFFFFF"/>
                </a:solidFill>
                <a:latin typeface="SUIT Heavy" pitchFamily="2" charset="-127"/>
                <a:ea typeface="SUIT Heavy" pitchFamily="2" charset="-127"/>
              </a:rPr>
              <a:t>MAIN PAGE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88639" y="-44605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03215" y="7962246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4569656" y="2958551"/>
            <a:ext cx="3415903" cy="1455307"/>
            <a:chOff x="0" y="0"/>
            <a:chExt cx="825413" cy="2468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603816" y="4697447"/>
            <a:ext cx="3422627" cy="1480521"/>
            <a:chOff x="0" y="0"/>
            <a:chExt cx="825413" cy="2468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909081" y="5649988"/>
            <a:ext cx="3482674" cy="1680927"/>
            <a:chOff x="-45356" y="-57150"/>
            <a:chExt cx="870769" cy="303979"/>
          </a:xfrm>
        </p:grpSpPr>
        <p:sp>
          <p:nvSpPr>
            <p:cNvPr id="15" name="Freeform 15"/>
            <p:cNvSpPr/>
            <p:nvPr/>
          </p:nvSpPr>
          <p:spPr>
            <a:xfrm>
              <a:off x="-45356" y="-116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059000" y="8122316"/>
            <a:ext cx="3133989" cy="1287059"/>
            <a:chOff x="0" y="0"/>
            <a:chExt cx="825413" cy="24682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597190" y="8967965"/>
            <a:ext cx="3133989" cy="937177"/>
            <a:chOff x="0" y="0"/>
            <a:chExt cx="825413" cy="2468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432639" y="1028700"/>
            <a:ext cx="4926425" cy="8876442"/>
          </a:xfrm>
          <a:custGeom>
            <a:avLst/>
            <a:gdLst/>
            <a:ahLst/>
            <a:cxnLst/>
            <a:rect l="l" t="t" r="r" b="b"/>
            <a:pathLst>
              <a:path w="4926425" h="8876442">
                <a:moveTo>
                  <a:pt x="0" y="0"/>
                </a:moveTo>
                <a:lnTo>
                  <a:pt x="4926426" y="0"/>
                </a:lnTo>
                <a:lnTo>
                  <a:pt x="4926426" y="8876442"/>
                </a:lnTo>
                <a:lnTo>
                  <a:pt x="0" y="88764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191002" y="1162050"/>
            <a:ext cx="7241638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MAIN PAGE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800669" y="2958551"/>
            <a:ext cx="30850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CONTENTS1</a:t>
            </a:r>
          </a:p>
          <a:p>
            <a:pPr>
              <a:lnSpc>
                <a:spcPts val="4804"/>
              </a:lnSpc>
            </a:pPr>
            <a:r>
              <a:rPr lang="ko-KR" alt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애니메이션 효과</a:t>
            </a:r>
            <a:endParaRPr lang="en-US" sz="2000" spc="341" dirty="0" smtClean="0">
              <a:solidFill>
                <a:srgbClr val="FDFBFB"/>
              </a:solidFill>
              <a:latin typeface="SUIT Heavy" pitchFamily="2" charset="-127"/>
              <a:ea typeface="SUIT Heavy" pitchFamily="2" charset="-127"/>
            </a:endParaRPr>
          </a:p>
        </p:txBody>
      </p:sp>
      <p:grpSp>
        <p:nvGrpSpPr>
          <p:cNvPr id="32" name="Group 8"/>
          <p:cNvGrpSpPr/>
          <p:nvPr/>
        </p:nvGrpSpPr>
        <p:grpSpPr>
          <a:xfrm>
            <a:off x="14573999" y="1050624"/>
            <a:ext cx="3415903" cy="1455307"/>
            <a:chOff x="0" y="0"/>
            <a:chExt cx="825413" cy="246829"/>
          </a:xfrm>
        </p:grpSpPr>
        <p:sp>
          <p:nvSpPr>
            <p:cNvPr id="33" name="Freeform 9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4" name="TextBox 10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900559" y="4734906"/>
            <a:ext cx="30850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CONTENTS2</a:t>
            </a:r>
          </a:p>
          <a:p>
            <a:pPr>
              <a:lnSpc>
                <a:spcPts val="4804"/>
              </a:lnSpc>
            </a:pPr>
            <a:r>
              <a:rPr lang="ko-KR" altLang="en-US" sz="2000" spc="341" dirty="0" err="1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스와이프</a:t>
            </a:r>
            <a:r>
              <a:rPr lang="ko-KR" alt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 플러그인</a:t>
            </a:r>
            <a:endParaRPr lang="en-US" sz="2000" spc="341" dirty="0">
              <a:solidFill>
                <a:srgbClr val="FDFBFB"/>
              </a:solidFill>
              <a:latin typeface="SUIT Heavy" pitchFamily="2" charset="-127"/>
              <a:ea typeface="SUIT Heavy" pitchFamily="2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019800" y="5939738"/>
            <a:ext cx="30850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CONTENTS3</a:t>
            </a:r>
            <a:endParaRPr lang="en-US" sz="2000" spc="341" dirty="0">
              <a:solidFill>
                <a:srgbClr val="FDFBFB"/>
              </a:solidFill>
              <a:latin typeface="SUIT Heavy" pitchFamily="2" charset="-127"/>
              <a:ea typeface="SUIT Heavy" pitchFamily="2" charset="-127"/>
            </a:endParaRPr>
          </a:p>
          <a:p>
            <a:pPr algn="ctr"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Hover </a:t>
            </a:r>
            <a:r>
              <a:rPr lang="ko-KR" alt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효과</a:t>
            </a:r>
            <a:endParaRPr lang="en-US" sz="2000" spc="341" dirty="0" smtClean="0">
              <a:solidFill>
                <a:srgbClr val="FDFBFB"/>
              </a:solidFill>
              <a:latin typeface="SUIT Heavy" pitchFamily="2" charset="-127"/>
              <a:ea typeface="SUIT Heavy" pitchFamily="2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125352" y="8103394"/>
            <a:ext cx="30850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CONTENTS4</a:t>
            </a:r>
            <a:b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</a:br>
            <a:r>
              <a:rPr 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H</a:t>
            </a:r>
            <a:r>
              <a:rPr lang="en-US" altLang="ko-KR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over</a:t>
            </a:r>
            <a:r>
              <a:rPr lang="ko-KR" altLang="en-US" sz="2000" spc="341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 효과</a:t>
            </a:r>
            <a:endParaRPr lang="en-US" sz="2000" spc="341" dirty="0">
              <a:solidFill>
                <a:srgbClr val="FDFBFB"/>
              </a:solidFill>
              <a:latin typeface="SUIT Heavy" pitchFamily="2" charset="-127"/>
              <a:ea typeface="SUIT Heavy" pitchFamily="2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4646179" y="9060897"/>
            <a:ext cx="3085000" cy="573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000" spc="341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FOOTER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762517" y="1011293"/>
            <a:ext cx="3459929" cy="1320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32"/>
              </a:lnSpc>
            </a:pPr>
            <a:r>
              <a:rPr lang="en-US" sz="2000" spc="399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BANNER</a:t>
            </a:r>
            <a:r>
              <a:rPr lang="en-US" sz="2000" spc="399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/>
            </a:r>
            <a:br>
              <a:rPr lang="en-US" sz="2000" spc="399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</a:br>
            <a:r>
              <a:rPr lang="ko-KR" altLang="en-US" sz="2000" spc="399" dirty="0" smtClean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네비게이션 클릭 이벤트</a:t>
            </a:r>
            <a:endParaRPr lang="en-US" sz="2000" spc="399" dirty="0" smtClean="0">
              <a:solidFill>
                <a:srgbClr val="FDFBFB"/>
              </a:solidFill>
              <a:latin typeface="SUIT Heavy" pitchFamily="2" charset="-127"/>
              <a:ea typeface="SUIT Heavy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20102" y="3030981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 dirty="0">
                <a:solidFill>
                  <a:srgbClr val="FFFFFF"/>
                </a:solidFill>
                <a:latin typeface="SUIT Heavy" pitchFamily="2" charset="-127"/>
                <a:ea typeface="SUIT Heavy" pitchFamily="2" charset="-127"/>
              </a:rPr>
              <a:t>SUB PAGE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03215" y="7962246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9801819" y="3078477"/>
            <a:ext cx="3133989" cy="937177"/>
            <a:chOff x="0" y="0"/>
            <a:chExt cx="825413" cy="2468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01819" y="6143181"/>
            <a:ext cx="3133989" cy="937177"/>
            <a:chOff x="0" y="0"/>
            <a:chExt cx="825413" cy="2468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01819" y="8646169"/>
            <a:ext cx="3133989" cy="937177"/>
            <a:chOff x="0" y="0"/>
            <a:chExt cx="825413" cy="2468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5413" cy="246829"/>
            </a:xfrm>
            <a:custGeom>
              <a:avLst/>
              <a:gdLst/>
              <a:ahLst/>
              <a:cxnLst/>
              <a:rect l="l" t="t" r="r" b="b"/>
              <a:pathLst>
                <a:path w="825413" h="246829">
                  <a:moveTo>
                    <a:pt x="0" y="0"/>
                  </a:moveTo>
                  <a:lnTo>
                    <a:pt x="825413" y="0"/>
                  </a:lnTo>
                  <a:lnTo>
                    <a:pt x="825413" y="246829"/>
                  </a:lnTo>
                  <a:lnTo>
                    <a:pt x="0" y="24682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825413" cy="30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417809" y="2415813"/>
            <a:ext cx="6984228" cy="7454736"/>
          </a:xfrm>
          <a:custGeom>
            <a:avLst/>
            <a:gdLst/>
            <a:ahLst/>
            <a:cxnLst/>
            <a:rect l="l" t="t" r="r" b="b"/>
            <a:pathLst>
              <a:path w="6984228" h="7454736">
                <a:moveTo>
                  <a:pt x="0" y="0"/>
                </a:moveTo>
                <a:lnTo>
                  <a:pt x="6984228" y="0"/>
                </a:lnTo>
                <a:lnTo>
                  <a:pt x="6984228" y="7454736"/>
                </a:lnTo>
                <a:lnTo>
                  <a:pt x="0" y="74547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538888" y="693461"/>
            <a:ext cx="8443312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 dirty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SUB </a:t>
            </a:r>
            <a:r>
              <a:rPr lang="en-US" sz="9431" spc="924" dirty="0" smtClean="0">
                <a:solidFill>
                  <a:srgbClr val="231F20"/>
                </a:solidFill>
                <a:latin typeface="SUIT Heavy" pitchFamily="2" charset="-127"/>
                <a:ea typeface="SUIT Heavy" pitchFamily="2" charset="-127"/>
              </a:rPr>
              <a:t>PAGE1</a:t>
            </a:r>
            <a:endParaRPr lang="en-US" sz="9431" spc="924" dirty="0">
              <a:solidFill>
                <a:srgbClr val="231F20"/>
              </a:solidFill>
              <a:latin typeface="SUIT Heavy" pitchFamily="2" charset="-127"/>
              <a:ea typeface="SUIT Heavy" pitchFamily="2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850809" y="3161884"/>
            <a:ext cx="3085000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HEADER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50809" y="6236113"/>
            <a:ext cx="3085000" cy="573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481" spc="341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CONTENTS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50809" y="8739101"/>
            <a:ext cx="3085000" cy="573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4"/>
              </a:lnSpc>
            </a:pPr>
            <a:r>
              <a:rPr lang="en-US" sz="3481" spc="341" dirty="0">
                <a:solidFill>
                  <a:srgbClr val="FDFBFB"/>
                </a:solidFill>
                <a:latin typeface="SUIT Heavy" pitchFamily="2" charset="-127"/>
                <a:ea typeface="SUIT Heavy" pitchFamily="2" charset="-127"/>
              </a:rPr>
              <a:t>FOOTER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135</Words>
  <Application>Microsoft Office PowerPoint</Application>
  <PresentationFormat>사용자 지정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SUIT ExtraBold</vt:lpstr>
      <vt:lpstr>SUIT Light</vt:lpstr>
      <vt:lpstr>SUIT SemiBold</vt:lpstr>
      <vt:lpstr>Arial</vt:lpstr>
      <vt:lpstr>SUIT Medium</vt:lpstr>
      <vt:lpstr>SUIT</vt:lpstr>
      <vt:lpstr>SUIT Thin</vt:lpstr>
      <vt:lpstr>Calibri</vt:lpstr>
      <vt:lpstr>SUIT Heavy</vt:lpstr>
      <vt:lpstr>Great Vibes</vt:lpstr>
      <vt:lpstr>SUIT ExtraLight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guro-hi</cp:lastModifiedBy>
  <cp:revision>13</cp:revision>
  <dcterms:created xsi:type="dcterms:W3CDTF">2006-08-16T00:00:00Z</dcterms:created>
  <dcterms:modified xsi:type="dcterms:W3CDTF">2024-02-01T08:32:49Z</dcterms:modified>
  <dc:identifier>DAF7Kkqs_g4</dc:identifier>
</cp:coreProperties>
</file>