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65" r:id="rId3"/>
    <p:sldId id="261" r:id="rId4"/>
    <p:sldId id="262" r:id="rId5"/>
    <p:sldId id="263" r:id="rId6"/>
    <p:sldId id="264" r:id="rId7"/>
  </p:sldIdLst>
  <p:sldSz cx="9906000" cy="6858000" type="A4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C280"/>
    <a:srgbClr val="4A794E"/>
    <a:srgbClr val="006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C7D017-20B4-40D3-A597-763BEA2AD033}" v="1277" dt="2022-03-23T04:46:03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kw" userId="6bbb2d6a514d1913" providerId="LiveId" clId="{33C7D017-20B4-40D3-A597-763BEA2AD033}"/>
    <pc:docChg chg="undo redo custSel addSld delSld modSld modMainMaster modNotesMaster modHandout">
      <pc:chgData name="k kw" userId="6bbb2d6a514d1913" providerId="LiveId" clId="{33C7D017-20B4-40D3-A597-763BEA2AD033}" dt="2022-03-23T04:49:01.843" v="2262" actId="20577"/>
      <pc:docMkLst>
        <pc:docMk/>
      </pc:docMkLst>
      <pc:sldChg chg="addSp delSp modSp mod modClrScheme chgLayout">
        <pc:chgData name="k kw" userId="6bbb2d6a514d1913" providerId="LiveId" clId="{33C7D017-20B4-40D3-A597-763BEA2AD033}" dt="2022-03-23T04:22:31.152" v="1829" actId="465"/>
        <pc:sldMkLst>
          <pc:docMk/>
          <pc:sldMk cId="2470393919" sldId="256"/>
        </pc:sldMkLst>
        <pc:spChg chg="del">
          <ac:chgData name="k kw" userId="6bbb2d6a514d1913" providerId="LiveId" clId="{33C7D017-20B4-40D3-A597-763BEA2AD033}" dt="2022-03-23T03:28:29.746" v="1474" actId="478"/>
          <ac:spMkLst>
            <pc:docMk/>
            <pc:sldMk cId="2470393919" sldId="256"/>
            <ac:spMk id="5" creationId="{204FCF51-89BE-4341-9755-41558582EE39}"/>
          </ac:spMkLst>
        </pc:spChg>
        <pc:spChg chg="del">
          <ac:chgData name="k kw" userId="6bbb2d6a514d1913" providerId="LiveId" clId="{33C7D017-20B4-40D3-A597-763BEA2AD033}" dt="2022-03-23T03:28:29.746" v="1474" actId="478"/>
          <ac:spMkLst>
            <pc:docMk/>
            <pc:sldMk cId="2470393919" sldId="256"/>
            <ac:spMk id="14" creationId="{FFB0C586-73EB-43D6-B8B2-1524FBA93DFC}"/>
          </ac:spMkLst>
        </pc:spChg>
        <pc:spChg chg="del">
          <ac:chgData name="k kw" userId="6bbb2d6a514d1913" providerId="LiveId" clId="{33C7D017-20B4-40D3-A597-763BEA2AD033}" dt="2022-03-23T03:28:29.746" v="1474" actId="478"/>
          <ac:spMkLst>
            <pc:docMk/>
            <pc:sldMk cId="2470393919" sldId="256"/>
            <ac:spMk id="16" creationId="{98D2FF76-4E7A-4805-B7AF-56A9483016D9}"/>
          </ac:spMkLst>
        </pc:spChg>
        <pc:spChg chg="add mod">
          <ac:chgData name="k kw" userId="6bbb2d6a514d1913" providerId="LiveId" clId="{33C7D017-20B4-40D3-A597-763BEA2AD033}" dt="2022-03-23T04:15:38.503" v="1477"/>
          <ac:spMkLst>
            <pc:docMk/>
            <pc:sldMk cId="2470393919" sldId="256"/>
            <ac:spMk id="23" creationId="{3001393E-4595-4EE8-85F4-48AC537424A3}"/>
          </ac:spMkLst>
        </pc:spChg>
        <pc:spChg chg="mod">
          <ac:chgData name="k kw" userId="6bbb2d6a514d1913" providerId="LiveId" clId="{33C7D017-20B4-40D3-A597-763BEA2AD033}" dt="2022-03-23T04:15:38.503" v="1477"/>
          <ac:spMkLst>
            <pc:docMk/>
            <pc:sldMk cId="2470393919" sldId="256"/>
            <ac:spMk id="25" creationId="{104C944D-E322-4B45-ACFB-B3C01A3467D0}"/>
          </ac:spMkLst>
        </pc:spChg>
        <pc:spChg chg="mod">
          <ac:chgData name="k kw" userId="6bbb2d6a514d1913" providerId="LiveId" clId="{33C7D017-20B4-40D3-A597-763BEA2AD033}" dt="2022-03-23T04:15:38.503" v="1477"/>
          <ac:spMkLst>
            <pc:docMk/>
            <pc:sldMk cId="2470393919" sldId="256"/>
            <ac:spMk id="26" creationId="{9F384121-2CC3-4973-B0C0-E2A13FE8DF63}"/>
          </ac:spMkLst>
        </pc:spChg>
        <pc:spChg chg="add mod">
          <ac:chgData name="k kw" userId="6bbb2d6a514d1913" providerId="LiveId" clId="{33C7D017-20B4-40D3-A597-763BEA2AD033}" dt="2022-03-23T04:22:00.265" v="1793" actId="207"/>
          <ac:spMkLst>
            <pc:docMk/>
            <pc:sldMk cId="2470393919" sldId="256"/>
            <ac:spMk id="28" creationId="{5E4B5FCD-3E0B-46E5-A291-868767B02505}"/>
          </ac:spMkLst>
        </pc:spChg>
        <pc:spChg chg="add mod">
          <ac:chgData name="k kw" userId="6bbb2d6a514d1913" providerId="LiveId" clId="{33C7D017-20B4-40D3-A597-763BEA2AD033}" dt="2022-03-23T04:22:31.152" v="1829" actId="465"/>
          <ac:spMkLst>
            <pc:docMk/>
            <pc:sldMk cId="2470393919" sldId="256"/>
            <ac:spMk id="29" creationId="{C3B46DDB-9389-4D8F-B966-13A8BA18006D}"/>
          </ac:spMkLst>
        </pc:spChg>
        <pc:spChg chg="add mod">
          <ac:chgData name="k kw" userId="6bbb2d6a514d1913" providerId="LiveId" clId="{33C7D017-20B4-40D3-A597-763BEA2AD033}" dt="2022-03-23T04:22:31.152" v="1829" actId="465"/>
          <ac:spMkLst>
            <pc:docMk/>
            <pc:sldMk cId="2470393919" sldId="256"/>
            <ac:spMk id="30" creationId="{FFE28E44-7A86-4FD7-8F0F-61535111A2B8}"/>
          </ac:spMkLst>
        </pc:spChg>
        <pc:spChg chg="add mod">
          <ac:chgData name="k kw" userId="6bbb2d6a514d1913" providerId="LiveId" clId="{33C7D017-20B4-40D3-A597-763BEA2AD033}" dt="2022-03-23T04:22:31.152" v="1829" actId="465"/>
          <ac:spMkLst>
            <pc:docMk/>
            <pc:sldMk cId="2470393919" sldId="256"/>
            <ac:spMk id="37" creationId="{13C0A419-2716-4FAA-A029-3BE0E3A82052}"/>
          </ac:spMkLst>
        </pc:spChg>
        <pc:spChg chg="add mod">
          <ac:chgData name="k kw" userId="6bbb2d6a514d1913" providerId="LiveId" clId="{33C7D017-20B4-40D3-A597-763BEA2AD033}" dt="2022-03-23T04:22:31.152" v="1829" actId="465"/>
          <ac:spMkLst>
            <pc:docMk/>
            <pc:sldMk cId="2470393919" sldId="256"/>
            <ac:spMk id="38" creationId="{3701B04E-B042-4881-BEAC-5080AF0992CA}"/>
          </ac:spMkLst>
        </pc:spChg>
        <pc:spChg chg="add mod">
          <ac:chgData name="k kw" userId="6bbb2d6a514d1913" providerId="LiveId" clId="{33C7D017-20B4-40D3-A597-763BEA2AD033}" dt="2022-03-23T04:22:31.152" v="1829" actId="465"/>
          <ac:spMkLst>
            <pc:docMk/>
            <pc:sldMk cId="2470393919" sldId="256"/>
            <ac:spMk id="39" creationId="{E6169A11-803B-4CA5-91D0-A28CE23B97ED}"/>
          </ac:spMkLst>
        </pc:spChg>
        <pc:spChg chg="del">
          <ac:chgData name="k kw" userId="6bbb2d6a514d1913" providerId="LiveId" clId="{33C7D017-20B4-40D3-A597-763BEA2AD033}" dt="2022-03-23T03:28:29.746" v="1474" actId="478"/>
          <ac:spMkLst>
            <pc:docMk/>
            <pc:sldMk cId="2470393919" sldId="256"/>
            <ac:spMk id="41" creationId="{135AE25C-33D4-4F9A-86CA-F6184DE96077}"/>
          </ac:spMkLst>
        </pc:spChg>
        <pc:spChg chg="add mod">
          <ac:chgData name="k kw" userId="6bbb2d6a514d1913" providerId="LiveId" clId="{33C7D017-20B4-40D3-A597-763BEA2AD033}" dt="2022-03-23T04:22:31.152" v="1829" actId="465"/>
          <ac:spMkLst>
            <pc:docMk/>
            <pc:sldMk cId="2470393919" sldId="256"/>
            <ac:spMk id="42" creationId="{93FD74F3-C900-4873-A60D-A9FC65E810F4}"/>
          </ac:spMkLst>
        </pc:spChg>
        <pc:spChg chg="add mod">
          <ac:chgData name="k kw" userId="6bbb2d6a514d1913" providerId="LiveId" clId="{33C7D017-20B4-40D3-A597-763BEA2AD033}" dt="2022-03-23T04:22:31.152" v="1829" actId="465"/>
          <ac:spMkLst>
            <pc:docMk/>
            <pc:sldMk cId="2470393919" sldId="256"/>
            <ac:spMk id="43" creationId="{438FD32C-A900-4A0C-A76F-44F41E8F0B9B}"/>
          </ac:spMkLst>
        </pc:spChg>
        <pc:spChg chg="add mod">
          <ac:chgData name="k kw" userId="6bbb2d6a514d1913" providerId="LiveId" clId="{33C7D017-20B4-40D3-A597-763BEA2AD033}" dt="2022-03-23T04:22:31.152" v="1829" actId="465"/>
          <ac:spMkLst>
            <pc:docMk/>
            <pc:sldMk cId="2470393919" sldId="256"/>
            <ac:spMk id="45" creationId="{7C55052D-35E5-4C3C-AB7B-2F51CB460B3D}"/>
          </ac:spMkLst>
        </pc:spChg>
        <pc:spChg chg="add mod">
          <ac:chgData name="k kw" userId="6bbb2d6a514d1913" providerId="LiveId" clId="{33C7D017-20B4-40D3-A597-763BEA2AD033}" dt="2022-03-23T04:22:31.152" v="1829" actId="465"/>
          <ac:spMkLst>
            <pc:docMk/>
            <pc:sldMk cId="2470393919" sldId="256"/>
            <ac:spMk id="47" creationId="{239C5BCA-5D52-42FE-ADFC-D9A8634D210E}"/>
          </ac:spMkLst>
        </pc:spChg>
        <pc:spChg chg="add mod">
          <ac:chgData name="k kw" userId="6bbb2d6a514d1913" providerId="LiveId" clId="{33C7D017-20B4-40D3-A597-763BEA2AD033}" dt="2022-03-23T04:21:44.019" v="1791" actId="1035"/>
          <ac:spMkLst>
            <pc:docMk/>
            <pc:sldMk cId="2470393919" sldId="256"/>
            <ac:spMk id="49" creationId="{B644C7F5-0EBF-463C-9BDB-25BD72E5E9CB}"/>
          </ac:spMkLst>
        </pc:spChg>
        <pc:spChg chg="mod">
          <ac:chgData name="k kw" userId="6bbb2d6a514d1913" providerId="LiveId" clId="{33C7D017-20B4-40D3-A597-763BEA2AD033}" dt="2022-03-23T04:22:21.441" v="1828" actId="1036"/>
          <ac:spMkLst>
            <pc:docMk/>
            <pc:sldMk cId="2470393919" sldId="256"/>
            <ac:spMk id="51" creationId="{8EBD868E-A6CD-4946-A8EB-5596F80D0F39}"/>
          </ac:spMkLst>
        </pc:spChg>
        <pc:spChg chg="mod">
          <ac:chgData name="k kw" userId="6bbb2d6a514d1913" providerId="LiveId" clId="{33C7D017-20B4-40D3-A597-763BEA2AD033}" dt="2022-03-23T04:22:21.441" v="1828" actId="1036"/>
          <ac:spMkLst>
            <pc:docMk/>
            <pc:sldMk cId="2470393919" sldId="256"/>
            <ac:spMk id="53" creationId="{C959F995-E8E9-4FC4-ABC1-A04CEA743992}"/>
          </ac:spMkLst>
        </pc:spChg>
        <pc:spChg chg="mod">
          <ac:chgData name="k kw" userId="6bbb2d6a514d1913" providerId="LiveId" clId="{33C7D017-20B4-40D3-A597-763BEA2AD033}" dt="2022-03-23T04:22:21.441" v="1828" actId="1036"/>
          <ac:spMkLst>
            <pc:docMk/>
            <pc:sldMk cId="2470393919" sldId="256"/>
            <ac:spMk id="54" creationId="{74AB4D36-DC61-47B0-9084-7D950A773BF6}"/>
          </ac:spMkLst>
        </pc:spChg>
        <pc:spChg chg="del">
          <ac:chgData name="k kw" userId="6bbb2d6a514d1913" providerId="LiveId" clId="{33C7D017-20B4-40D3-A597-763BEA2AD033}" dt="2022-03-23T03:28:29.746" v="1474" actId="478"/>
          <ac:spMkLst>
            <pc:docMk/>
            <pc:sldMk cId="2470393919" sldId="256"/>
            <ac:spMk id="73" creationId="{8DAA6E71-6D88-4DAF-A1F7-E752AD34F0A4}"/>
          </ac:spMkLst>
        </pc:spChg>
        <pc:grpChg chg="add mod">
          <ac:chgData name="k kw" userId="6bbb2d6a514d1913" providerId="LiveId" clId="{33C7D017-20B4-40D3-A597-763BEA2AD033}" dt="2022-03-23T04:22:31.152" v="1829" actId="465"/>
          <ac:grpSpMkLst>
            <pc:docMk/>
            <pc:sldMk cId="2470393919" sldId="256"/>
            <ac:grpSpMk id="2" creationId="{CA946602-AF74-4D8A-B1D2-383FACF4A9CA}"/>
          </ac:grpSpMkLst>
        </pc:grpChg>
        <pc:grpChg chg="add mod">
          <ac:chgData name="k kw" userId="6bbb2d6a514d1913" providerId="LiveId" clId="{33C7D017-20B4-40D3-A597-763BEA2AD033}" dt="2022-03-23T04:22:31.152" v="1829" actId="465"/>
          <ac:grpSpMkLst>
            <pc:docMk/>
            <pc:sldMk cId="2470393919" sldId="256"/>
            <ac:grpSpMk id="3" creationId="{0F30EE10-D841-4B99-9126-2C05C96A6647}"/>
          </ac:grpSpMkLst>
        </pc:grpChg>
        <pc:grpChg chg="add mod">
          <ac:chgData name="k kw" userId="6bbb2d6a514d1913" providerId="LiveId" clId="{33C7D017-20B4-40D3-A597-763BEA2AD033}" dt="2022-03-23T04:22:31.152" v="1829" actId="465"/>
          <ac:grpSpMkLst>
            <pc:docMk/>
            <pc:sldMk cId="2470393919" sldId="256"/>
            <ac:grpSpMk id="4" creationId="{164655D6-4683-4B30-93A3-BA9EDB1392E0}"/>
          </ac:grpSpMkLst>
        </pc:grpChg>
        <pc:grpChg chg="add mod">
          <ac:chgData name="k kw" userId="6bbb2d6a514d1913" providerId="LiveId" clId="{33C7D017-20B4-40D3-A597-763BEA2AD033}" dt="2022-03-23T04:22:31.152" v="1829" actId="465"/>
          <ac:grpSpMkLst>
            <pc:docMk/>
            <pc:sldMk cId="2470393919" sldId="256"/>
            <ac:grpSpMk id="7" creationId="{0310C8C8-8047-4648-9727-FDA9B7EB9B02}"/>
          </ac:grpSpMkLst>
        </pc:grpChg>
        <pc:grpChg chg="add mod">
          <ac:chgData name="k kw" userId="6bbb2d6a514d1913" providerId="LiveId" clId="{33C7D017-20B4-40D3-A597-763BEA2AD033}" dt="2022-03-23T04:15:38.503" v="1477"/>
          <ac:grpSpMkLst>
            <pc:docMk/>
            <pc:sldMk cId="2470393919" sldId="256"/>
            <ac:grpSpMk id="24" creationId="{C5BE02F6-2744-4EEC-81FE-4260B128D406}"/>
          </ac:grpSpMkLst>
        </pc:grpChg>
        <pc:grpChg chg="del">
          <ac:chgData name="k kw" userId="6bbb2d6a514d1913" providerId="LiveId" clId="{33C7D017-20B4-40D3-A597-763BEA2AD033}" dt="2022-03-23T03:28:29.746" v="1474" actId="478"/>
          <ac:grpSpMkLst>
            <pc:docMk/>
            <pc:sldMk cId="2470393919" sldId="256"/>
            <ac:grpSpMk id="40" creationId="{C14BC89A-944C-475F-9965-C4658D6342E1}"/>
          </ac:grpSpMkLst>
        </pc:grpChg>
        <pc:grpChg chg="add mod">
          <ac:chgData name="k kw" userId="6bbb2d6a514d1913" providerId="LiveId" clId="{33C7D017-20B4-40D3-A597-763BEA2AD033}" dt="2022-03-23T04:22:31.152" v="1829" actId="465"/>
          <ac:grpSpMkLst>
            <pc:docMk/>
            <pc:sldMk cId="2470393919" sldId="256"/>
            <ac:grpSpMk id="50" creationId="{85438C0F-82F0-4482-9A52-50217D75B2FF}"/>
          </ac:grpSpMkLst>
        </pc:grpChg>
        <pc:picChg chg="del">
          <ac:chgData name="k kw" userId="6bbb2d6a514d1913" providerId="LiveId" clId="{33C7D017-20B4-40D3-A597-763BEA2AD033}" dt="2022-03-23T03:28:29.746" v="1474" actId="478"/>
          <ac:picMkLst>
            <pc:docMk/>
            <pc:sldMk cId="2470393919" sldId="256"/>
            <ac:picMk id="6" creationId="{D699BFC4-FD21-4E0A-BA40-7C9E0CE9A347}"/>
          </ac:picMkLst>
        </pc:picChg>
        <pc:picChg chg="add mod">
          <ac:chgData name="k kw" userId="6bbb2d6a514d1913" providerId="LiveId" clId="{33C7D017-20B4-40D3-A597-763BEA2AD033}" dt="2022-03-23T04:15:38.503" v="1477"/>
          <ac:picMkLst>
            <pc:docMk/>
            <pc:sldMk cId="2470393919" sldId="256"/>
            <ac:picMk id="27" creationId="{1BBE765C-0216-4F6A-BF8B-3785D9F0EE18}"/>
          </ac:picMkLst>
        </pc:picChg>
        <pc:picChg chg="del">
          <ac:chgData name="k kw" userId="6bbb2d6a514d1913" providerId="LiveId" clId="{33C7D017-20B4-40D3-A597-763BEA2AD033}" dt="2022-03-23T03:28:29.746" v="1474" actId="478"/>
          <ac:picMkLst>
            <pc:docMk/>
            <pc:sldMk cId="2470393919" sldId="256"/>
            <ac:picMk id="44" creationId="{949BC81C-BF95-4262-A558-D837BC92CA67}"/>
          </ac:picMkLst>
        </pc:picChg>
        <pc:picChg chg="del">
          <ac:chgData name="k kw" userId="6bbb2d6a514d1913" providerId="LiveId" clId="{33C7D017-20B4-40D3-A597-763BEA2AD033}" dt="2022-03-23T03:28:29.746" v="1474" actId="478"/>
          <ac:picMkLst>
            <pc:docMk/>
            <pc:sldMk cId="2470393919" sldId="256"/>
            <ac:picMk id="46" creationId="{0480E9AC-D467-45F2-8F56-A1C361B115F8}"/>
          </ac:picMkLst>
        </pc:picChg>
        <pc:picChg chg="del">
          <ac:chgData name="k kw" userId="6bbb2d6a514d1913" providerId="LiveId" clId="{33C7D017-20B4-40D3-A597-763BEA2AD033}" dt="2022-03-23T03:28:29.746" v="1474" actId="478"/>
          <ac:picMkLst>
            <pc:docMk/>
            <pc:sldMk cId="2470393919" sldId="256"/>
            <ac:picMk id="48" creationId="{3BFF3334-8917-4B26-A680-8C6707DCD1DE}"/>
          </ac:picMkLst>
        </pc:picChg>
        <pc:picChg chg="del">
          <ac:chgData name="k kw" userId="6bbb2d6a514d1913" providerId="LiveId" clId="{33C7D017-20B4-40D3-A597-763BEA2AD033}" dt="2022-03-23T03:28:29.746" v="1474" actId="478"/>
          <ac:picMkLst>
            <pc:docMk/>
            <pc:sldMk cId="2470393919" sldId="256"/>
            <ac:picMk id="52" creationId="{92D50559-2374-48EF-A644-EADDDA5C0D37}"/>
          </ac:picMkLst>
        </pc:picChg>
        <pc:picChg chg="del">
          <ac:chgData name="k kw" userId="6bbb2d6a514d1913" providerId="LiveId" clId="{33C7D017-20B4-40D3-A597-763BEA2AD033}" dt="2022-03-23T03:28:29.746" v="1474" actId="478"/>
          <ac:picMkLst>
            <pc:docMk/>
            <pc:sldMk cId="2470393919" sldId="256"/>
            <ac:picMk id="56" creationId="{674FF115-991B-4E41-A5B1-7ACA5BBE4D4E}"/>
          </ac:picMkLst>
        </pc:picChg>
        <pc:picChg chg="del">
          <ac:chgData name="k kw" userId="6bbb2d6a514d1913" providerId="LiveId" clId="{33C7D017-20B4-40D3-A597-763BEA2AD033}" dt="2022-03-23T03:28:29.746" v="1474" actId="478"/>
          <ac:picMkLst>
            <pc:docMk/>
            <pc:sldMk cId="2470393919" sldId="256"/>
            <ac:picMk id="62" creationId="{1A355BF1-A1ED-47E1-827D-52180DB7034E}"/>
          </ac:picMkLst>
        </pc:picChg>
        <pc:picChg chg="del">
          <ac:chgData name="k kw" userId="6bbb2d6a514d1913" providerId="LiveId" clId="{33C7D017-20B4-40D3-A597-763BEA2AD033}" dt="2022-03-23T03:28:29.746" v="1474" actId="478"/>
          <ac:picMkLst>
            <pc:docMk/>
            <pc:sldMk cId="2470393919" sldId="256"/>
            <ac:picMk id="64" creationId="{167AD0C2-F22D-4B27-BBE9-52CD92D2B758}"/>
          </ac:picMkLst>
        </pc:picChg>
      </pc:sldChg>
      <pc:sldChg chg="addSp modSp del mod">
        <pc:chgData name="k kw" userId="6bbb2d6a514d1913" providerId="LiveId" clId="{33C7D017-20B4-40D3-A597-763BEA2AD033}" dt="2022-03-23T03:06:22.899" v="748" actId="47"/>
        <pc:sldMkLst>
          <pc:docMk/>
          <pc:sldMk cId="3558075696" sldId="257"/>
        </pc:sldMkLst>
        <pc:spChg chg="mod">
          <ac:chgData name="k kw" userId="6bbb2d6a514d1913" providerId="LiveId" clId="{33C7D017-20B4-40D3-A597-763BEA2AD033}" dt="2022-03-23T02:50:13.406" v="314" actId="1035"/>
          <ac:spMkLst>
            <pc:docMk/>
            <pc:sldMk cId="3558075696" sldId="257"/>
            <ac:spMk id="7" creationId="{4067FB8C-75D1-4D3F-A7C3-75CDF789B7F5}"/>
          </ac:spMkLst>
        </pc:spChg>
        <pc:spChg chg="add mod">
          <ac:chgData name="k kw" userId="6bbb2d6a514d1913" providerId="LiveId" clId="{33C7D017-20B4-40D3-A597-763BEA2AD033}" dt="2022-03-23T02:50:58.311" v="322" actId="14100"/>
          <ac:spMkLst>
            <pc:docMk/>
            <pc:sldMk cId="3558075696" sldId="257"/>
            <ac:spMk id="24" creationId="{75A22896-C889-4EB9-A8F9-B191AEF0F89A}"/>
          </ac:spMkLst>
        </pc:spChg>
      </pc:sldChg>
      <pc:sldChg chg="del">
        <pc:chgData name="k kw" userId="6bbb2d6a514d1913" providerId="LiveId" clId="{33C7D017-20B4-40D3-A597-763BEA2AD033}" dt="2022-03-23T03:06:22.899" v="748" actId="47"/>
        <pc:sldMkLst>
          <pc:docMk/>
          <pc:sldMk cId="3419828113" sldId="258"/>
        </pc:sldMkLst>
      </pc:sldChg>
      <pc:sldChg chg="del">
        <pc:chgData name="k kw" userId="6bbb2d6a514d1913" providerId="LiveId" clId="{33C7D017-20B4-40D3-A597-763BEA2AD033}" dt="2022-03-23T03:09:06.462" v="828" actId="47"/>
        <pc:sldMkLst>
          <pc:docMk/>
          <pc:sldMk cId="3136307703" sldId="259"/>
        </pc:sldMkLst>
      </pc:sldChg>
      <pc:sldChg chg="del">
        <pc:chgData name="k kw" userId="6bbb2d6a514d1913" providerId="LiveId" clId="{33C7D017-20B4-40D3-A597-763BEA2AD033}" dt="2022-03-23T03:10:12.060" v="855" actId="47"/>
        <pc:sldMkLst>
          <pc:docMk/>
          <pc:sldMk cId="2376804496" sldId="260"/>
        </pc:sldMkLst>
      </pc:sldChg>
      <pc:sldChg chg="addSp delSp modSp add mod">
        <pc:chgData name="k kw" userId="6bbb2d6a514d1913" providerId="LiveId" clId="{33C7D017-20B4-40D3-A597-763BEA2AD033}" dt="2022-03-23T04:48:52.506" v="2259" actId="20577"/>
        <pc:sldMkLst>
          <pc:docMk/>
          <pc:sldMk cId="2420811526" sldId="261"/>
        </pc:sldMkLst>
        <pc:spChg chg="add del mod">
          <ac:chgData name="k kw" userId="6bbb2d6a514d1913" providerId="LiveId" clId="{33C7D017-20B4-40D3-A597-763BEA2AD033}" dt="2022-03-23T03:04:04.048" v="685" actId="478"/>
          <ac:spMkLst>
            <pc:docMk/>
            <pc:sldMk cId="2420811526" sldId="261"/>
            <ac:spMk id="3" creationId="{D631DA14-9182-4BF1-8D04-90E52A35EE46}"/>
          </ac:spMkLst>
        </pc:spChg>
        <pc:spChg chg="del">
          <ac:chgData name="k kw" userId="6bbb2d6a514d1913" providerId="LiveId" clId="{33C7D017-20B4-40D3-A597-763BEA2AD033}" dt="2022-03-23T02:51:39.307" v="324" actId="478"/>
          <ac:spMkLst>
            <pc:docMk/>
            <pc:sldMk cId="2420811526" sldId="261"/>
            <ac:spMk id="16" creationId="{C029FAC1-D787-42C9-9625-189C86680236}"/>
          </ac:spMkLst>
        </pc:spChg>
        <pc:spChg chg="del">
          <ac:chgData name="k kw" userId="6bbb2d6a514d1913" providerId="LiveId" clId="{33C7D017-20B4-40D3-A597-763BEA2AD033}" dt="2022-03-23T02:51:39.307" v="324" actId="478"/>
          <ac:spMkLst>
            <pc:docMk/>
            <pc:sldMk cId="2420811526" sldId="261"/>
            <ac:spMk id="17" creationId="{FBE7EBCE-DE8E-423F-85C8-88B9EF5C90AA}"/>
          </ac:spMkLst>
        </pc:spChg>
        <pc:spChg chg="del">
          <ac:chgData name="k kw" userId="6bbb2d6a514d1913" providerId="LiveId" clId="{33C7D017-20B4-40D3-A597-763BEA2AD033}" dt="2022-03-23T02:51:39.307" v="324" actId="478"/>
          <ac:spMkLst>
            <pc:docMk/>
            <pc:sldMk cId="2420811526" sldId="261"/>
            <ac:spMk id="21" creationId="{3EED59E0-801F-4CB6-BF54-D60E66BC0520}"/>
          </ac:spMkLst>
        </pc:spChg>
        <pc:spChg chg="del">
          <ac:chgData name="k kw" userId="6bbb2d6a514d1913" providerId="LiveId" clId="{33C7D017-20B4-40D3-A597-763BEA2AD033}" dt="2022-03-23T02:51:39.307" v="324" actId="478"/>
          <ac:spMkLst>
            <pc:docMk/>
            <pc:sldMk cId="2420811526" sldId="261"/>
            <ac:spMk id="22" creationId="{0FC78F38-A7B0-4CD3-808C-144039B9533B}"/>
          </ac:spMkLst>
        </pc:spChg>
        <pc:spChg chg="mod">
          <ac:chgData name="k kw" userId="6bbb2d6a514d1913" providerId="LiveId" clId="{33C7D017-20B4-40D3-A597-763BEA2AD033}" dt="2022-03-23T04:48:52.506" v="2259" actId="20577"/>
          <ac:spMkLst>
            <pc:docMk/>
            <pc:sldMk cId="2420811526" sldId="261"/>
            <ac:spMk id="24" creationId="{75A22896-C889-4EB9-A8F9-B191AEF0F89A}"/>
          </ac:spMkLst>
        </pc:spChg>
        <pc:spChg chg="del mod">
          <ac:chgData name="k kw" userId="6bbb2d6a514d1913" providerId="LiveId" clId="{33C7D017-20B4-40D3-A597-763BEA2AD033}" dt="2022-03-23T03:02:54.431" v="636" actId="478"/>
          <ac:spMkLst>
            <pc:docMk/>
            <pc:sldMk cId="2420811526" sldId="261"/>
            <ac:spMk id="25" creationId="{519C00CD-4E92-4BF7-8185-6445CB29BB0D}"/>
          </ac:spMkLst>
        </pc:spChg>
        <pc:spChg chg="del mod">
          <ac:chgData name="k kw" userId="6bbb2d6a514d1913" providerId="LiveId" clId="{33C7D017-20B4-40D3-A597-763BEA2AD033}" dt="2022-03-23T03:02:54.431" v="636" actId="478"/>
          <ac:spMkLst>
            <pc:docMk/>
            <pc:sldMk cId="2420811526" sldId="261"/>
            <ac:spMk id="26" creationId="{342FD34B-54FC-46D4-A139-C096F07FB1D3}"/>
          </ac:spMkLst>
        </pc:spChg>
        <pc:spChg chg="del mod">
          <ac:chgData name="k kw" userId="6bbb2d6a514d1913" providerId="LiveId" clId="{33C7D017-20B4-40D3-A597-763BEA2AD033}" dt="2022-03-23T03:02:54.431" v="636" actId="478"/>
          <ac:spMkLst>
            <pc:docMk/>
            <pc:sldMk cId="2420811526" sldId="261"/>
            <ac:spMk id="27" creationId="{2156B055-0B1A-4B3A-AB44-EFF63E318AE0}"/>
          </ac:spMkLst>
        </pc:spChg>
        <pc:spChg chg="del mod">
          <ac:chgData name="k kw" userId="6bbb2d6a514d1913" providerId="LiveId" clId="{33C7D017-20B4-40D3-A597-763BEA2AD033}" dt="2022-03-23T03:02:54.431" v="636" actId="478"/>
          <ac:spMkLst>
            <pc:docMk/>
            <pc:sldMk cId="2420811526" sldId="261"/>
            <ac:spMk id="28" creationId="{C877BBC4-39DD-4250-944B-7F96DB242799}"/>
          </ac:spMkLst>
        </pc:spChg>
        <pc:spChg chg="add del mod">
          <ac:chgData name="k kw" userId="6bbb2d6a514d1913" providerId="LiveId" clId="{33C7D017-20B4-40D3-A597-763BEA2AD033}" dt="2022-03-23T02:51:55.179" v="327"/>
          <ac:spMkLst>
            <pc:docMk/>
            <pc:sldMk cId="2420811526" sldId="261"/>
            <ac:spMk id="29" creationId="{CA48E96D-233A-4D2E-8508-0350E20CF04A}"/>
          </ac:spMkLst>
        </pc:spChg>
        <pc:spChg chg="add del mod">
          <ac:chgData name="k kw" userId="6bbb2d6a514d1913" providerId="LiveId" clId="{33C7D017-20B4-40D3-A597-763BEA2AD033}" dt="2022-03-23T02:51:55.179" v="327"/>
          <ac:spMkLst>
            <pc:docMk/>
            <pc:sldMk cId="2420811526" sldId="261"/>
            <ac:spMk id="30" creationId="{A12753B4-61AC-4DC4-9657-1B4498B5DE38}"/>
          </ac:spMkLst>
        </pc:spChg>
        <pc:spChg chg="add del mod">
          <ac:chgData name="k kw" userId="6bbb2d6a514d1913" providerId="LiveId" clId="{33C7D017-20B4-40D3-A597-763BEA2AD033}" dt="2022-03-23T02:51:55.179" v="327"/>
          <ac:spMkLst>
            <pc:docMk/>
            <pc:sldMk cId="2420811526" sldId="261"/>
            <ac:spMk id="32" creationId="{E2D8EAC2-21D7-4000-AB5A-67C742FA2772}"/>
          </ac:spMkLst>
        </pc:spChg>
        <pc:spChg chg="add del mod">
          <ac:chgData name="k kw" userId="6bbb2d6a514d1913" providerId="LiveId" clId="{33C7D017-20B4-40D3-A597-763BEA2AD033}" dt="2022-03-23T02:51:55.179" v="327"/>
          <ac:spMkLst>
            <pc:docMk/>
            <pc:sldMk cId="2420811526" sldId="261"/>
            <ac:spMk id="33" creationId="{11EAFE57-3BA7-461C-BF7D-A08810535771}"/>
          </ac:spMkLst>
        </pc:spChg>
        <pc:spChg chg="add del mod">
          <ac:chgData name="k kw" userId="6bbb2d6a514d1913" providerId="LiveId" clId="{33C7D017-20B4-40D3-A597-763BEA2AD033}" dt="2022-03-23T02:51:55.179" v="327"/>
          <ac:spMkLst>
            <pc:docMk/>
            <pc:sldMk cId="2420811526" sldId="261"/>
            <ac:spMk id="34" creationId="{296A7312-D6B0-45D0-9D78-D4AE6E8D4131}"/>
          </ac:spMkLst>
        </pc:spChg>
        <pc:spChg chg="add del mod">
          <ac:chgData name="k kw" userId="6bbb2d6a514d1913" providerId="LiveId" clId="{33C7D017-20B4-40D3-A597-763BEA2AD033}" dt="2022-03-23T02:51:55.179" v="327"/>
          <ac:spMkLst>
            <pc:docMk/>
            <pc:sldMk cId="2420811526" sldId="261"/>
            <ac:spMk id="35" creationId="{F3FA160C-A383-4404-B1E9-971C2A96433E}"/>
          </ac:spMkLst>
        </pc:spChg>
        <pc:spChg chg="add del mod">
          <ac:chgData name="k kw" userId="6bbb2d6a514d1913" providerId="LiveId" clId="{33C7D017-20B4-40D3-A597-763BEA2AD033}" dt="2022-03-23T02:51:55.179" v="327"/>
          <ac:spMkLst>
            <pc:docMk/>
            <pc:sldMk cId="2420811526" sldId="261"/>
            <ac:spMk id="36" creationId="{6D7B7F7A-8BFD-406F-8E63-610FAE0F695B}"/>
          </ac:spMkLst>
        </pc:spChg>
        <pc:spChg chg="del mod">
          <ac:chgData name="k kw" userId="6bbb2d6a514d1913" providerId="LiveId" clId="{33C7D017-20B4-40D3-A597-763BEA2AD033}" dt="2022-03-23T03:02:54.431" v="636" actId="478"/>
          <ac:spMkLst>
            <pc:docMk/>
            <pc:sldMk cId="2420811526" sldId="261"/>
            <ac:spMk id="37" creationId="{16843F4D-4239-44CC-8A76-769FC98F7678}"/>
          </ac:spMkLst>
        </pc:spChg>
        <pc:spChg chg="del mod">
          <ac:chgData name="k kw" userId="6bbb2d6a514d1913" providerId="LiveId" clId="{33C7D017-20B4-40D3-A597-763BEA2AD033}" dt="2022-03-23T03:02:54.431" v="636" actId="478"/>
          <ac:spMkLst>
            <pc:docMk/>
            <pc:sldMk cId="2420811526" sldId="261"/>
            <ac:spMk id="38" creationId="{059C8136-A013-4261-96F0-BC10F74B1FFA}"/>
          </ac:spMkLst>
        </pc:spChg>
        <pc:spChg chg="add del mod">
          <ac:chgData name="k kw" userId="6bbb2d6a514d1913" providerId="LiveId" clId="{33C7D017-20B4-40D3-A597-763BEA2AD033}" dt="2022-03-23T02:51:55.179" v="327"/>
          <ac:spMkLst>
            <pc:docMk/>
            <pc:sldMk cId="2420811526" sldId="261"/>
            <ac:spMk id="39" creationId="{D452175E-FA8B-45BA-8EAE-C6452FEB4725}"/>
          </ac:spMkLst>
        </pc:spChg>
        <pc:spChg chg="add del mod">
          <ac:chgData name="k kw" userId="6bbb2d6a514d1913" providerId="LiveId" clId="{33C7D017-20B4-40D3-A597-763BEA2AD033}" dt="2022-03-23T02:51:55.179" v="327"/>
          <ac:spMkLst>
            <pc:docMk/>
            <pc:sldMk cId="2420811526" sldId="261"/>
            <ac:spMk id="40" creationId="{6685B8EE-CC6A-4478-A6B2-8058E55CAD3D}"/>
          </ac:spMkLst>
        </pc:spChg>
        <pc:spChg chg="del">
          <ac:chgData name="k kw" userId="6bbb2d6a514d1913" providerId="LiveId" clId="{33C7D017-20B4-40D3-A597-763BEA2AD033}" dt="2022-03-23T02:51:39.307" v="324" actId="478"/>
          <ac:spMkLst>
            <pc:docMk/>
            <pc:sldMk cId="2420811526" sldId="261"/>
            <ac:spMk id="41" creationId="{897804FA-1C09-4B1A-8E7E-7AC4AE1BCCE2}"/>
          </ac:spMkLst>
        </pc:spChg>
        <pc:spChg chg="del">
          <ac:chgData name="k kw" userId="6bbb2d6a514d1913" providerId="LiveId" clId="{33C7D017-20B4-40D3-A597-763BEA2AD033}" dt="2022-03-23T02:51:39.307" v="324" actId="478"/>
          <ac:spMkLst>
            <pc:docMk/>
            <pc:sldMk cId="2420811526" sldId="261"/>
            <ac:spMk id="42" creationId="{83D6FFCB-A77C-4FCF-8C31-7115CE52CB49}"/>
          </ac:spMkLst>
        </pc:spChg>
        <pc:spChg chg="del">
          <ac:chgData name="k kw" userId="6bbb2d6a514d1913" providerId="LiveId" clId="{33C7D017-20B4-40D3-A597-763BEA2AD033}" dt="2022-03-23T02:51:39.307" v="324" actId="478"/>
          <ac:spMkLst>
            <pc:docMk/>
            <pc:sldMk cId="2420811526" sldId="261"/>
            <ac:spMk id="43" creationId="{0E87BE40-D445-42BD-800D-EE5269881FFF}"/>
          </ac:spMkLst>
        </pc:spChg>
        <pc:spChg chg="add del mod">
          <ac:chgData name="k kw" userId="6bbb2d6a514d1913" providerId="LiveId" clId="{33C7D017-20B4-40D3-A597-763BEA2AD033}" dt="2022-03-23T02:51:55.179" v="327"/>
          <ac:spMkLst>
            <pc:docMk/>
            <pc:sldMk cId="2420811526" sldId="261"/>
            <ac:spMk id="44" creationId="{C4C3D701-84B3-492D-84E1-575E191D4EC0}"/>
          </ac:spMkLst>
        </pc:spChg>
        <pc:spChg chg="add del mod">
          <ac:chgData name="k kw" userId="6bbb2d6a514d1913" providerId="LiveId" clId="{33C7D017-20B4-40D3-A597-763BEA2AD033}" dt="2022-03-23T02:51:55.179" v="327"/>
          <ac:spMkLst>
            <pc:docMk/>
            <pc:sldMk cId="2420811526" sldId="261"/>
            <ac:spMk id="45" creationId="{E2D95480-5EF6-4C43-8024-8996077C7192}"/>
          </ac:spMkLst>
        </pc:spChg>
        <pc:spChg chg="add del mod">
          <ac:chgData name="k kw" userId="6bbb2d6a514d1913" providerId="LiveId" clId="{33C7D017-20B4-40D3-A597-763BEA2AD033}" dt="2022-03-23T02:51:55.179" v="327"/>
          <ac:spMkLst>
            <pc:docMk/>
            <pc:sldMk cId="2420811526" sldId="261"/>
            <ac:spMk id="46" creationId="{089C0C27-B7C4-4C33-B281-BDC6B266874A}"/>
          </ac:spMkLst>
        </pc:spChg>
        <pc:spChg chg="add del mod">
          <ac:chgData name="k kw" userId="6bbb2d6a514d1913" providerId="LiveId" clId="{33C7D017-20B4-40D3-A597-763BEA2AD033}" dt="2022-03-23T02:51:55.179" v="327"/>
          <ac:spMkLst>
            <pc:docMk/>
            <pc:sldMk cId="2420811526" sldId="261"/>
            <ac:spMk id="47" creationId="{8FF1ADC9-B5F5-4F9B-A72D-B9F17D8A64EE}"/>
          </ac:spMkLst>
        </pc:spChg>
        <pc:spChg chg="add del mod">
          <ac:chgData name="k kw" userId="6bbb2d6a514d1913" providerId="LiveId" clId="{33C7D017-20B4-40D3-A597-763BEA2AD033}" dt="2022-03-23T02:51:55.179" v="327"/>
          <ac:spMkLst>
            <pc:docMk/>
            <pc:sldMk cId="2420811526" sldId="261"/>
            <ac:spMk id="48" creationId="{192F3FDF-A647-48C6-AF7A-37BAAAAF6E7F}"/>
          </ac:spMkLst>
        </pc:spChg>
        <pc:spChg chg="add del mod">
          <ac:chgData name="k kw" userId="6bbb2d6a514d1913" providerId="LiveId" clId="{33C7D017-20B4-40D3-A597-763BEA2AD033}" dt="2022-03-23T02:51:55.179" v="327"/>
          <ac:spMkLst>
            <pc:docMk/>
            <pc:sldMk cId="2420811526" sldId="261"/>
            <ac:spMk id="49" creationId="{94E494F2-48D4-47BB-A0D1-11C7F00EEEDC}"/>
          </ac:spMkLst>
        </pc:spChg>
        <pc:spChg chg="add del mod">
          <ac:chgData name="k kw" userId="6bbb2d6a514d1913" providerId="LiveId" clId="{33C7D017-20B4-40D3-A597-763BEA2AD033}" dt="2022-03-23T03:00:33.828" v="560" actId="478"/>
          <ac:spMkLst>
            <pc:docMk/>
            <pc:sldMk cId="2420811526" sldId="261"/>
            <ac:spMk id="50" creationId="{623CE97F-19FE-4288-96B5-6924DD32C2C2}"/>
          </ac:spMkLst>
        </pc:spChg>
        <pc:spChg chg="add del mod">
          <ac:chgData name="k kw" userId="6bbb2d6a514d1913" providerId="LiveId" clId="{33C7D017-20B4-40D3-A597-763BEA2AD033}" dt="2022-03-23T03:00:33.303" v="559" actId="478"/>
          <ac:spMkLst>
            <pc:docMk/>
            <pc:sldMk cId="2420811526" sldId="261"/>
            <ac:spMk id="51" creationId="{9F0CFC6D-C2F8-4337-B339-E8F624D8F6F6}"/>
          </ac:spMkLst>
        </pc:spChg>
        <pc:spChg chg="add del mod">
          <ac:chgData name="k kw" userId="6bbb2d6a514d1913" providerId="LiveId" clId="{33C7D017-20B4-40D3-A597-763BEA2AD033}" dt="2022-03-23T03:00:22.730" v="557" actId="478"/>
          <ac:spMkLst>
            <pc:docMk/>
            <pc:sldMk cId="2420811526" sldId="261"/>
            <ac:spMk id="52" creationId="{72F8D004-B791-4A2A-B1B3-D57847253E69}"/>
          </ac:spMkLst>
        </pc:spChg>
        <pc:spChg chg="add mod">
          <ac:chgData name="k kw" userId="6bbb2d6a514d1913" providerId="LiveId" clId="{33C7D017-20B4-40D3-A597-763BEA2AD033}" dt="2022-03-23T02:52:41.298" v="338" actId="403"/>
          <ac:spMkLst>
            <pc:docMk/>
            <pc:sldMk cId="2420811526" sldId="261"/>
            <ac:spMk id="53" creationId="{637F1E12-352C-4F5F-9941-E8333A05AFD1}"/>
          </ac:spMkLst>
        </pc:spChg>
        <pc:spChg chg="add mod">
          <ac:chgData name="k kw" userId="6bbb2d6a514d1913" providerId="LiveId" clId="{33C7D017-20B4-40D3-A597-763BEA2AD033}" dt="2022-03-23T03:03:02.481" v="649" actId="1035"/>
          <ac:spMkLst>
            <pc:docMk/>
            <pc:sldMk cId="2420811526" sldId="261"/>
            <ac:spMk id="54" creationId="{17947E66-0ACA-4D80-BCFB-47BE9E1DE855}"/>
          </ac:spMkLst>
        </pc:spChg>
        <pc:spChg chg="add mod">
          <ac:chgData name="k kw" userId="6bbb2d6a514d1913" providerId="LiveId" clId="{33C7D017-20B4-40D3-A597-763BEA2AD033}" dt="2022-03-23T03:03:59.534" v="684" actId="1035"/>
          <ac:spMkLst>
            <pc:docMk/>
            <pc:sldMk cId="2420811526" sldId="261"/>
            <ac:spMk id="55" creationId="{F267FFB6-8CB0-47F2-902A-E3D5852ABEA6}"/>
          </ac:spMkLst>
        </pc:spChg>
        <pc:spChg chg="add mod">
          <ac:chgData name="k kw" userId="6bbb2d6a514d1913" providerId="LiveId" clId="{33C7D017-20B4-40D3-A597-763BEA2AD033}" dt="2022-03-23T03:00:46.628" v="578" actId="1035"/>
          <ac:spMkLst>
            <pc:docMk/>
            <pc:sldMk cId="2420811526" sldId="261"/>
            <ac:spMk id="56" creationId="{D0C75238-68F3-4DE4-994D-DD34876E9EC5}"/>
          </ac:spMkLst>
        </pc:spChg>
        <pc:spChg chg="add mod">
          <ac:chgData name="k kw" userId="6bbb2d6a514d1913" providerId="LiveId" clId="{33C7D017-20B4-40D3-A597-763BEA2AD033}" dt="2022-03-23T02:52:41.298" v="338" actId="403"/>
          <ac:spMkLst>
            <pc:docMk/>
            <pc:sldMk cId="2420811526" sldId="261"/>
            <ac:spMk id="57" creationId="{E5B6ECAA-5D5D-4CD9-91C0-9EE21725312F}"/>
          </ac:spMkLst>
        </pc:spChg>
        <pc:spChg chg="add mod">
          <ac:chgData name="k kw" userId="6bbb2d6a514d1913" providerId="LiveId" clId="{33C7D017-20B4-40D3-A597-763BEA2AD033}" dt="2022-03-23T03:03:37.275" v="658" actId="1076"/>
          <ac:spMkLst>
            <pc:docMk/>
            <pc:sldMk cId="2420811526" sldId="261"/>
            <ac:spMk id="58" creationId="{1B86FEF4-FCFD-4640-A9E4-F5008F5A1121}"/>
          </ac:spMkLst>
        </pc:spChg>
        <pc:spChg chg="add mod">
          <ac:chgData name="k kw" userId="6bbb2d6a514d1913" providerId="LiveId" clId="{33C7D017-20B4-40D3-A597-763BEA2AD033}" dt="2022-03-23T03:03:59.534" v="684" actId="1035"/>
          <ac:spMkLst>
            <pc:docMk/>
            <pc:sldMk cId="2420811526" sldId="261"/>
            <ac:spMk id="59" creationId="{94CDAD46-9CD2-429A-9899-7204D278CBA9}"/>
          </ac:spMkLst>
        </pc:spChg>
        <pc:spChg chg="add mod">
          <ac:chgData name="k kw" userId="6bbb2d6a514d1913" providerId="LiveId" clId="{33C7D017-20B4-40D3-A597-763BEA2AD033}" dt="2022-03-23T03:00:46.628" v="578" actId="1035"/>
          <ac:spMkLst>
            <pc:docMk/>
            <pc:sldMk cId="2420811526" sldId="261"/>
            <ac:spMk id="60" creationId="{EDC4BB89-0895-4ABE-9AAD-0E86F2B0419A}"/>
          </ac:spMkLst>
        </pc:spChg>
        <pc:spChg chg="add del mod">
          <ac:chgData name="k kw" userId="6bbb2d6a514d1913" providerId="LiveId" clId="{33C7D017-20B4-40D3-A597-763BEA2AD033}" dt="2022-03-23T02:54:47.513" v="399" actId="478"/>
          <ac:spMkLst>
            <pc:docMk/>
            <pc:sldMk cId="2420811526" sldId="261"/>
            <ac:spMk id="61" creationId="{798DA17A-4259-4853-9109-9D6EAC02BD6B}"/>
          </ac:spMkLst>
        </pc:spChg>
        <pc:spChg chg="add del mod">
          <ac:chgData name="k kw" userId="6bbb2d6a514d1913" providerId="LiveId" clId="{33C7D017-20B4-40D3-A597-763BEA2AD033}" dt="2022-03-23T02:54:47.513" v="399" actId="478"/>
          <ac:spMkLst>
            <pc:docMk/>
            <pc:sldMk cId="2420811526" sldId="261"/>
            <ac:spMk id="62" creationId="{004865BE-85AE-4F6F-AC48-0338C3D0A54D}"/>
          </ac:spMkLst>
        </pc:spChg>
        <pc:spChg chg="add del mod">
          <ac:chgData name="k kw" userId="6bbb2d6a514d1913" providerId="LiveId" clId="{33C7D017-20B4-40D3-A597-763BEA2AD033}" dt="2022-03-23T02:54:47.513" v="399" actId="478"/>
          <ac:spMkLst>
            <pc:docMk/>
            <pc:sldMk cId="2420811526" sldId="261"/>
            <ac:spMk id="63" creationId="{AC0AE2E3-FADC-4BCB-A1A8-4A3C7C4E40E5}"/>
          </ac:spMkLst>
        </pc:spChg>
        <pc:spChg chg="add del mod">
          <ac:chgData name="k kw" userId="6bbb2d6a514d1913" providerId="LiveId" clId="{33C7D017-20B4-40D3-A597-763BEA2AD033}" dt="2022-03-23T02:54:47.513" v="399" actId="478"/>
          <ac:spMkLst>
            <pc:docMk/>
            <pc:sldMk cId="2420811526" sldId="261"/>
            <ac:spMk id="64" creationId="{9E5D28CA-34CE-47F2-A3D5-05ED71526A85}"/>
          </ac:spMkLst>
        </pc:spChg>
        <pc:spChg chg="add mod">
          <ac:chgData name="k kw" userId="6bbb2d6a514d1913" providerId="LiveId" clId="{33C7D017-20B4-40D3-A597-763BEA2AD033}" dt="2022-03-23T03:03:02.481" v="649" actId="1035"/>
          <ac:spMkLst>
            <pc:docMk/>
            <pc:sldMk cId="2420811526" sldId="261"/>
            <ac:spMk id="65" creationId="{CEA433B8-48D8-4159-A019-BB625E4B7A9F}"/>
          </ac:spMkLst>
        </pc:spChg>
        <pc:spChg chg="add mod">
          <ac:chgData name="k kw" userId="6bbb2d6a514d1913" providerId="LiveId" clId="{33C7D017-20B4-40D3-A597-763BEA2AD033}" dt="2022-03-23T03:03:02.481" v="649" actId="1035"/>
          <ac:spMkLst>
            <pc:docMk/>
            <pc:sldMk cId="2420811526" sldId="261"/>
            <ac:spMk id="66" creationId="{96477F8A-90BB-4072-A38A-1B898574D8EF}"/>
          </ac:spMkLst>
        </pc:spChg>
        <pc:spChg chg="add mod">
          <ac:chgData name="k kw" userId="6bbb2d6a514d1913" providerId="LiveId" clId="{33C7D017-20B4-40D3-A597-763BEA2AD033}" dt="2022-03-23T03:03:59.534" v="684" actId="1035"/>
          <ac:spMkLst>
            <pc:docMk/>
            <pc:sldMk cId="2420811526" sldId="261"/>
            <ac:spMk id="67" creationId="{F6C3D3EF-4FFD-48DB-A7A0-8DF24D665C1E}"/>
          </ac:spMkLst>
        </pc:spChg>
        <pc:spChg chg="add mod">
          <ac:chgData name="k kw" userId="6bbb2d6a514d1913" providerId="LiveId" clId="{33C7D017-20B4-40D3-A597-763BEA2AD033}" dt="2022-03-23T03:03:59.534" v="684" actId="1035"/>
          <ac:spMkLst>
            <pc:docMk/>
            <pc:sldMk cId="2420811526" sldId="261"/>
            <ac:spMk id="68" creationId="{EB693C7B-1912-429A-B4F3-00E1EE1C88DD}"/>
          </ac:spMkLst>
        </pc:spChg>
        <pc:spChg chg="add del mod">
          <ac:chgData name="k kw" userId="6bbb2d6a514d1913" providerId="LiveId" clId="{33C7D017-20B4-40D3-A597-763BEA2AD033}" dt="2022-03-23T03:04:04.048" v="685" actId="478"/>
          <ac:spMkLst>
            <pc:docMk/>
            <pc:sldMk cId="2420811526" sldId="261"/>
            <ac:spMk id="69" creationId="{A77A0609-19A4-41E5-9344-19B9D85E14BE}"/>
          </ac:spMkLst>
        </pc:spChg>
        <pc:grpChg chg="del">
          <ac:chgData name="k kw" userId="6bbb2d6a514d1913" providerId="LiveId" clId="{33C7D017-20B4-40D3-A597-763BEA2AD033}" dt="2022-03-23T02:51:39.307" v="324" actId="478"/>
          <ac:grpSpMkLst>
            <pc:docMk/>
            <pc:sldMk cId="2420811526" sldId="261"/>
            <ac:grpSpMk id="31" creationId="{158B06EB-A262-4BCE-8FA3-3B890B8E786E}"/>
          </ac:grpSpMkLst>
        </pc:grpChg>
        <pc:graphicFrameChg chg="add del">
          <ac:chgData name="k kw" userId="6bbb2d6a514d1913" providerId="LiveId" clId="{33C7D017-20B4-40D3-A597-763BEA2AD033}" dt="2022-03-23T03:03:21.511" v="651" actId="478"/>
          <ac:graphicFrameMkLst>
            <pc:docMk/>
            <pc:sldMk cId="2420811526" sldId="261"/>
            <ac:graphicFrameMk id="2" creationId="{8A9423F8-3FF7-4728-8194-BE89724A7F13}"/>
          </ac:graphicFrameMkLst>
        </pc:graphicFrameChg>
      </pc:sldChg>
      <pc:sldChg chg="addSp delSp modSp add mod">
        <pc:chgData name="k kw" userId="6bbb2d6a514d1913" providerId="LiveId" clId="{33C7D017-20B4-40D3-A597-763BEA2AD033}" dt="2022-03-23T04:48:55.898" v="2260" actId="20577"/>
        <pc:sldMkLst>
          <pc:docMk/>
          <pc:sldMk cId="3006888356" sldId="262"/>
        </pc:sldMkLst>
        <pc:spChg chg="mod">
          <ac:chgData name="k kw" userId="6bbb2d6a514d1913" providerId="LiveId" clId="{33C7D017-20B4-40D3-A597-763BEA2AD033}" dt="2022-03-23T03:04:30.642" v="695"/>
          <ac:spMkLst>
            <pc:docMk/>
            <pc:sldMk cId="3006888356" sldId="262"/>
            <ac:spMk id="7" creationId="{4067FB8C-75D1-4D3F-A7C3-75CDF789B7F5}"/>
          </ac:spMkLst>
        </pc:spChg>
        <pc:spChg chg="add del mod">
          <ac:chgData name="k kw" userId="6bbb2d6a514d1913" providerId="LiveId" clId="{33C7D017-20B4-40D3-A597-763BEA2AD033}" dt="2022-03-23T03:05:35.202" v="727" actId="478"/>
          <ac:spMkLst>
            <pc:docMk/>
            <pc:sldMk cId="3006888356" sldId="262"/>
            <ac:spMk id="17" creationId="{CC5179D8-06C1-492E-9394-650B3D219119}"/>
          </ac:spMkLst>
        </pc:spChg>
        <pc:spChg chg="add del mod">
          <ac:chgData name="k kw" userId="6bbb2d6a514d1913" providerId="LiveId" clId="{33C7D017-20B4-40D3-A597-763BEA2AD033}" dt="2022-03-23T03:05:35.202" v="727" actId="478"/>
          <ac:spMkLst>
            <pc:docMk/>
            <pc:sldMk cId="3006888356" sldId="262"/>
            <ac:spMk id="18" creationId="{08AC5051-38EF-4F4B-AC20-17F7ED5D2008}"/>
          </ac:spMkLst>
        </pc:spChg>
        <pc:spChg chg="add del mod">
          <ac:chgData name="k kw" userId="6bbb2d6a514d1913" providerId="LiveId" clId="{33C7D017-20B4-40D3-A597-763BEA2AD033}" dt="2022-03-23T03:05:35.202" v="727" actId="478"/>
          <ac:spMkLst>
            <pc:docMk/>
            <pc:sldMk cId="3006888356" sldId="262"/>
            <ac:spMk id="19" creationId="{A6CC52A0-FDD7-4239-9BCF-2A0BEB48052C}"/>
          </ac:spMkLst>
        </pc:spChg>
        <pc:spChg chg="add del mod">
          <ac:chgData name="k kw" userId="6bbb2d6a514d1913" providerId="LiveId" clId="{33C7D017-20B4-40D3-A597-763BEA2AD033}" dt="2022-03-23T03:05:35.202" v="727" actId="478"/>
          <ac:spMkLst>
            <pc:docMk/>
            <pc:sldMk cId="3006888356" sldId="262"/>
            <ac:spMk id="20" creationId="{DFF67DAB-0154-4F15-A9B0-19627023F950}"/>
          </ac:spMkLst>
        </pc:spChg>
        <pc:spChg chg="add del mod">
          <ac:chgData name="k kw" userId="6bbb2d6a514d1913" providerId="LiveId" clId="{33C7D017-20B4-40D3-A597-763BEA2AD033}" dt="2022-03-23T03:05:35.202" v="727" actId="478"/>
          <ac:spMkLst>
            <pc:docMk/>
            <pc:sldMk cId="3006888356" sldId="262"/>
            <ac:spMk id="21" creationId="{3B86E720-D0D5-4AFA-ADD0-FFEE8A97576C}"/>
          </ac:spMkLst>
        </pc:spChg>
        <pc:spChg chg="mod">
          <ac:chgData name="k kw" userId="6bbb2d6a514d1913" providerId="LiveId" clId="{33C7D017-20B4-40D3-A597-763BEA2AD033}" dt="2022-03-23T03:04:40.334" v="698"/>
          <ac:spMkLst>
            <pc:docMk/>
            <pc:sldMk cId="3006888356" sldId="262"/>
            <ac:spMk id="23" creationId="{21BCA912-C08B-4555-BF42-CD67F680A851}"/>
          </ac:spMkLst>
        </pc:spChg>
        <pc:spChg chg="mod">
          <ac:chgData name="k kw" userId="6bbb2d6a514d1913" providerId="LiveId" clId="{33C7D017-20B4-40D3-A597-763BEA2AD033}" dt="2022-03-23T04:48:55.898" v="2260" actId="20577"/>
          <ac:spMkLst>
            <pc:docMk/>
            <pc:sldMk cId="3006888356" sldId="262"/>
            <ac:spMk id="24" creationId="{75A22896-C889-4EB9-A8F9-B191AEF0F89A}"/>
          </ac:spMkLst>
        </pc:spChg>
        <pc:spChg chg="mod">
          <ac:chgData name="k kw" userId="6bbb2d6a514d1913" providerId="LiveId" clId="{33C7D017-20B4-40D3-A597-763BEA2AD033}" dt="2022-03-23T03:04:56.534" v="703"/>
          <ac:spMkLst>
            <pc:docMk/>
            <pc:sldMk cId="3006888356" sldId="262"/>
            <ac:spMk id="56" creationId="{D0C75238-68F3-4DE4-994D-DD34876E9EC5}"/>
          </ac:spMkLst>
        </pc:spChg>
        <pc:spChg chg="mod">
          <ac:chgData name="k kw" userId="6bbb2d6a514d1913" providerId="LiveId" clId="{33C7D017-20B4-40D3-A597-763BEA2AD033}" dt="2022-03-23T03:05:16.468" v="721" actId="20577"/>
          <ac:spMkLst>
            <pc:docMk/>
            <pc:sldMk cId="3006888356" sldId="262"/>
            <ac:spMk id="60" creationId="{EDC4BB89-0895-4ABE-9AAD-0E86F2B0419A}"/>
          </ac:spMkLst>
        </pc:spChg>
        <pc:spChg chg="mod">
          <ac:chgData name="k kw" userId="6bbb2d6a514d1913" providerId="LiveId" clId="{33C7D017-20B4-40D3-A597-763BEA2AD033}" dt="2022-03-23T03:05:21.210" v="722"/>
          <ac:spMkLst>
            <pc:docMk/>
            <pc:sldMk cId="3006888356" sldId="262"/>
            <ac:spMk id="65" creationId="{CEA433B8-48D8-4159-A019-BB625E4B7A9F}"/>
          </ac:spMkLst>
        </pc:spChg>
        <pc:spChg chg="mod">
          <ac:chgData name="k kw" userId="6bbb2d6a514d1913" providerId="LiveId" clId="{33C7D017-20B4-40D3-A597-763BEA2AD033}" dt="2022-03-23T03:05:27.126" v="725"/>
          <ac:spMkLst>
            <pc:docMk/>
            <pc:sldMk cId="3006888356" sldId="262"/>
            <ac:spMk id="66" creationId="{96477F8A-90BB-4072-A38A-1B898574D8EF}"/>
          </ac:spMkLst>
        </pc:spChg>
        <pc:spChg chg="mod">
          <ac:chgData name="k kw" userId="6bbb2d6a514d1913" providerId="LiveId" clId="{33C7D017-20B4-40D3-A597-763BEA2AD033}" dt="2022-03-23T03:05:31.245" v="726"/>
          <ac:spMkLst>
            <pc:docMk/>
            <pc:sldMk cId="3006888356" sldId="262"/>
            <ac:spMk id="67" creationId="{F6C3D3EF-4FFD-48DB-A7A0-8DF24D665C1E}"/>
          </ac:spMkLst>
        </pc:spChg>
        <pc:spChg chg="mod">
          <ac:chgData name="k kw" userId="6bbb2d6a514d1913" providerId="LiveId" clId="{33C7D017-20B4-40D3-A597-763BEA2AD033}" dt="2022-03-23T03:06:09.461" v="746" actId="20577"/>
          <ac:spMkLst>
            <pc:docMk/>
            <pc:sldMk cId="3006888356" sldId="262"/>
            <ac:spMk id="68" creationId="{EB693C7B-1912-429A-B4F3-00E1EE1C88DD}"/>
          </ac:spMkLst>
        </pc:spChg>
      </pc:sldChg>
      <pc:sldChg chg="modSp add mod">
        <pc:chgData name="k kw" userId="6bbb2d6a514d1913" providerId="LiveId" clId="{33C7D017-20B4-40D3-A597-763BEA2AD033}" dt="2022-03-23T04:48:59.090" v="2261" actId="20577"/>
        <pc:sldMkLst>
          <pc:docMk/>
          <pc:sldMk cId="3268764464" sldId="263"/>
        </pc:sldMkLst>
        <pc:spChg chg="mod">
          <ac:chgData name="k kw" userId="6bbb2d6a514d1913" providerId="LiveId" clId="{33C7D017-20B4-40D3-A597-763BEA2AD033}" dt="2022-03-23T03:06:30.989" v="751"/>
          <ac:spMkLst>
            <pc:docMk/>
            <pc:sldMk cId="3268764464" sldId="263"/>
            <ac:spMk id="7" creationId="{4067FB8C-75D1-4D3F-A7C3-75CDF789B7F5}"/>
          </ac:spMkLst>
        </pc:spChg>
        <pc:spChg chg="mod">
          <ac:chgData name="k kw" userId="6bbb2d6a514d1913" providerId="LiveId" clId="{33C7D017-20B4-40D3-A597-763BEA2AD033}" dt="2022-03-23T03:06:44.435" v="756"/>
          <ac:spMkLst>
            <pc:docMk/>
            <pc:sldMk cId="3268764464" sldId="263"/>
            <ac:spMk id="23" creationId="{21BCA912-C08B-4555-BF42-CD67F680A851}"/>
          </ac:spMkLst>
        </pc:spChg>
        <pc:spChg chg="mod">
          <ac:chgData name="k kw" userId="6bbb2d6a514d1913" providerId="LiveId" clId="{33C7D017-20B4-40D3-A597-763BEA2AD033}" dt="2022-03-23T04:48:59.090" v="2261" actId="20577"/>
          <ac:spMkLst>
            <pc:docMk/>
            <pc:sldMk cId="3268764464" sldId="263"/>
            <ac:spMk id="24" creationId="{75A22896-C889-4EB9-A8F9-B191AEF0F89A}"/>
          </ac:spMkLst>
        </pc:spChg>
        <pc:spChg chg="mod">
          <ac:chgData name="k kw" userId="6bbb2d6a514d1913" providerId="LiveId" clId="{33C7D017-20B4-40D3-A597-763BEA2AD033}" dt="2022-03-23T03:06:50.581" v="757"/>
          <ac:spMkLst>
            <pc:docMk/>
            <pc:sldMk cId="3268764464" sldId="263"/>
            <ac:spMk id="56" creationId="{D0C75238-68F3-4DE4-994D-DD34876E9EC5}"/>
          </ac:spMkLst>
        </pc:spChg>
        <pc:spChg chg="mod">
          <ac:chgData name="k kw" userId="6bbb2d6a514d1913" providerId="LiveId" clId="{33C7D017-20B4-40D3-A597-763BEA2AD033}" dt="2022-03-23T03:07:38.943" v="771" actId="20577"/>
          <ac:spMkLst>
            <pc:docMk/>
            <pc:sldMk cId="3268764464" sldId="263"/>
            <ac:spMk id="60" creationId="{EDC4BB89-0895-4ABE-9AAD-0E86F2B0419A}"/>
          </ac:spMkLst>
        </pc:spChg>
        <pc:spChg chg="mod">
          <ac:chgData name="k kw" userId="6bbb2d6a514d1913" providerId="LiveId" clId="{33C7D017-20B4-40D3-A597-763BEA2AD033}" dt="2022-03-23T03:07:47.492" v="772"/>
          <ac:spMkLst>
            <pc:docMk/>
            <pc:sldMk cId="3268764464" sldId="263"/>
            <ac:spMk id="65" creationId="{CEA433B8-48D8-4159-A019-BB625E4B7A9F}"/>
          </ac:spMkLst>
        </pc:spChg>
        <pc:spChg chg="mod">
          <ac:chgData name="k kw" userId="6bbb2d6a514d1913" providerId="LiveId" clId="{33C7D017-20B4-40D3-A597-763BEA2AD033}" dt="2022-03-23T03:08:34.007" v="779" actId="20577"/>
          <ac:spMkLst>
            <pc:docMk/>
            <pc:sldMk cId="3268764464" sldId="263"/>
            <ac:spMk id="66" creationId="{96477F8A-90BB-4072-A38A-1B898574D8EF}"/>
          </ac:spMkLst>
        </pc:spChg>
        <pc:spChg chg="mod">
          <ac:chgData name="k kw" userId="6bbb2d6a514d1913" providerId="LiveId" clId="{33C7D017-20B4-40D3-A597-763BEA2AD033}" dt="2022-03-23T03:08:02.050" v="776"/>
          <ac:spMkLst>
            <pc:docMk/>
            <pc:sldMk cId="3268764464" sldId="263"/>
            <ac:spMk id="67" creationId="{F6C3D3EF-4FFD-48DB-A7A0-8DF24D665C1E}"/>
          </ac:spMkLst>
        </pc:spChg>
        <pc:spChg chg="mod">
          <ac:chgData name="k kw" userId="6bbb2d6a514d1913" providerId="LiveId" clId="{33C7D017-20B4-40D3-A597-763BEA2AD033}" dt="2022-03-23T03:08:56.756" v="826" actId="20577"/>
          <ac:spMkLst>
            <pc:docMk/>
            <pc:sldMk cId="3268764464" sldId="263"/>
            <ac:spMk id="68" creationId="{EB693C7B-1912-429A-B4F3-00E1EE1C88DD}"/>
          </ac:spMkLst>
        </pc:spChg>
      </pc:sldChg>
      <pc:sldChg chg="modSp add mod">
        <pc:chgData name="k kw" userId="6bbb2d6a514d1913" providerId="LiveId" clId="{33C7D017-20B4-40D3-A597-763BEA2AD033}" dt="2022-03-23T04:49:01.843" v="2262" actId="20577"/>
        <pc:sldMkLst>
          <pc:docMk/>
          <pc:sldMk cId="3351251959" sldId="264"/>
        </pc:sldMkLst>
        <pc:spChg chg="mod">
          <ac:chgData name="k kw" userId="6bbb2d6a514d1913" providerId="LiveId" clId="{33C7D017-20B4-40D3-A597-763BEA2AD033}" dt="2022-03-23T03:09:12.178" v="829"/>
          <ac:spMkLst>
            <pc:docMk/>
            <pc:sldMk cId="3351251959" sldId="264"/>
            <ac:spMk id="7" creationId="{4067FB8C-75D1-4D3F-A7C3-75CDF789B7F5}"/>
          </ac:spMkLst>
        </pc:spChg>
        <pc:spChg chg="mod">
          <ac:chgData name="k kw" userId="6bbb2d6a514d1913" providerId="LiveId" clId="{33C7D017-20B4-40D3-A597-763BEA2AD033}" dt="2022-03-23T03:09:23.947" v="832"/>
          <ac:spMkLst>
            <pc:docMk/>
            <pc:sldMk cId="3351251959" sldId="264"/>
            <ac:spMk id="23" creationId="{21BCA912-C08B-4555-BF42-CD67F680A851}"/>
          </ac:spMkLst>
        </pc:spChg>
        <pc:spChg chg="mod">
          <ac:chgData name="k kw" userId="6bbb2d6a514d1913" providerId="LiveId" clId="{33C7D017-20B4-40D3-A597-763BEA2AD033}" dt="2022-03-23T04:49:01.843" v="2262" actId="20577"/>
          <ac:spMkLst>
            <pc:docMk/>
            <pc:sldMk cId="3351251959" sldId="264"/>
            <ac:spMk id="24" creationId="{75A22896-C889-4EB9-A8F9-B191AEF0F89A}"/>
          </ac:spMkLst>
        </pc:spChg>
        <pc:spChg chg="mod">
          <ac:chgData name="k kw" userId="6bbb2d6a514d1913" providerId="LiveId" clId="{33C7D017-20B4-40D3-A597-763BEA2AD033}" dt="2022-03-23T03:09:29.028" v="833"/>
          <ac:spMkLst>
            <pc:docMk/>
            <pc:sldMk cId="3351251959" sldId="264"/>
            <ac:spMk id="56" creationId="{D0C75238-68F3-4DE4-994D-DD34876E9EC5}"/>
          </ac:spMkLst>
        </pc:spChg>
        <pc:spChg chg="mod">
          <ac:chgData name="k kw" userId="6bbb2d6a514d1913" providerId="LiveId" clId="{33C7D017-20B4-40D3-A597-763BEA2AD033}" dt="2022-03-23T03:09:42.956" v="847" actId="20577"/>
          <ac:spMkLst>
            <pc:docMk/>
            <pc:sldMk cId="3351251959" sldId="264"/>
            <ac:spMk id="60" creationId="{EDC4BB89-0895-4ABE-9AAD-0E86F2B0419A}"/>
          </ac:spMkLst>
        </pc:spChg>
        <pc:spChg chg="mod">
          <ac:chgData name="k kw" userId="6bbb2d6a514d1913" providerId="LiveId" clId="{33C7D017-20B4-40D3-A597-763BEA2AD033}" dt="2022-03-23T03:09:49.095" v="848"/>
          <ac:spMkLst>
            <pc:docMk/>
            <pc:sldMk cId="3351251959" sldId="264"/>
            <ac:spMk id="65" creationId="{CEA433B8-48D8-4159-A019-BB625E4B7A9F}"/>
          </ac:spMkLst>
        </pc:spChg>
        <pc:spChg chg="mod">
          <ac:chgData name="k kw" userId="6bbb2d6a514d1913" providerId="LiveId" clId="{33C7D017-20B4-40D3-A597-763BEA2AD033}" dt="2022-03-23T03:09:58.328" v="852" actId="20577"/>
          <ac:spMkLst>
            <pc:docMk/>
            <pc:sldMk cId="3351251959" sldId="264"/>
            <ac:spMk id="66" creationId="{96477F8A-90BB-4072-A38A-1B898574D8EF}"/>
          </ac:spMkLst>
        </pc:spChg>
        <pc:spChg chg="mod">
          <ac:chgData name="k kw" userId="6bbb2d6a514d1913" providerId="LiveId" clId="{33C7D017-20B4-40D3-A597-763BEA2AD033}" dt="2022-03-23T03:10:03.685" v="853"/>
          <ac:spMkLst>
            <pc:docMk/>
            <pc:sldMk cId="3351251959" sldId="264"/>
            <ac:spMk id="67" creationId="{F6C3D3EF-4FFD-48DB-A7A0-8DF24D665C1E}"/>
          </ac:spMkLst>
        </pc:spChg>
        <pc:spChg chg="mod">
          <ac:chgData name="k kw" userId="6bbb2d6a514d1913" providerId="LiveId" clId="{33C7D017-20B4-40D3-A597-763BEA2AD033}" dt="2022-03-23T03:10:09.228" v="854"/>
          <ac:spMkLst>
            <pc:docMk/>
            <pc:sldMk cId="3351251959" sldId="264"/>
            <ac:spMk id="68" creationId="{EB693C7B-1912-429A-B4F3-00E1EE1C88DD}"/>
          </ac:spMkLst>
        </pc:spChg>
      </pc:sldChg>
      <pc:sldChg chg="addSp delSp modSp add mod modClrScheme modAnim chgLayout">
        <pc:chgData name="k kw" userId="6bbb2d6a514d1913" providerId="LiveId" clId="{33C7D017-20B4-40D3-A597-763BEA2AD033}" dt="2022-03-23T04:48:15.821" v="2258" actId="20577"/>
        <pc:sldMkLst>
          <pc:docMk/>
          <pc:sldMk cId="3192163185" sldId="265"/>
        </pc:sldMkLst>
        <pc:spChg chg="del">
          <ac:chgData name="k kw" userId="6bbb2d6a514d1913" providerId="LiveId" clId="{33C7D017-20B4-40D3-A597-763BEA2AD033}" dt="2022-03-23T04:26:58.369" v="1832" actId="478"/>
          <ac:spMkLst>
            <pc:docMk/>
            <pc:sldMk cId="3192163185" sldId="265"/>
            <ac:spMk id="7" creationId="{4067FB8C-75D1-4D3F-A7C3-75CDF789B7F5}"/>
          </ac:spMkLst>
        </pc:spChg>
        <pc:spChg chg="add del mod">
          <ac:chgData name="k kw" userId="6bbb2d6a514d1913" providerId="LiveId" clId="{33C7D017-20B4-40D3-A597-763BEA2AD033}" dt="2022-03-23T04:27:17.343" v="1835"/>
          <ac:spMkLst>
            <pc:docMk/>
            <pc:sldMk cId="3192163185" sldId="265"/>
            <ac:spMk id="17" creationId="{DCEA910B-68AD-484C-9BB2-E74C1CB234DD}"/>
          </ac:spMkLst>
        </pc:spChg>
        <pc:spChg chg="mod">
          <ac:chgData name="k kw" userId="6bbb2d6a514d1913" providerId="LiveId" clId="{33C7D017-20B4-40D3-A597-763BEA2AD033}" dt="2022-03-23T04:27:14.208" v="1834"/>
          <ac:spMkLst>
            <pc:docMk/>
            <pc:sldMk cId="3192163185" sldId="265"/>
            <ac:spMk id="21" creationId="{B88EE745-4BD7-40E9-BBBC-1243583042C9}"/>
          </ac:spMkLst>
        </pc:spChg>
        <pc:spChg chg="mod">
          <ac:chgData name="k kw" userId="6bbb2d6a514d1913" providerId="LiveId" clId="{33C7D017-20B4-40D3-A597-763BEA2AD033}" dt="2022-03-23T04:27:14.208" v="1834"/>
          <ac:spMkLst>
            <pc:docMk/>
            <pc:sldMk cId="3192163185" sldId="265"/>
            <ac:spMk id="22" creationId="{DDC72F10-62F2-4AE7-A192-ABDF8D7A2E56}"/>
          </ac:spMkLst>
        </pc:spChg>
        <pc:spChg chg="del">
          <ac:chgData name="k kw" userId="6bbb2d6a514d1913" providerId="LiveId" clId="{33C7D017-20B4-40D3-A597-763BEA2AD033}" dt="2022-03-23T04:26:58.369" v="1832" actId="478"/>
          <ac:spMkLst>
            <pc:docMk/>
            <pc:sldMk cId="3192163185" sldId="265"/>
            <ac:spMk id="23" creationId="{21BCA912-C08B-4555-BF42-CD67F680A851}"/>
          </ac:spMkLst>
        </pc:spChg>
        <pc:spChg chg="del">
          <ac:chgData name="k kw" userId="6bbb2d6a514d1913" providerId="LiveId" clId="{33C7D017-20B4-40D3-A597-763BEA2AD033}" dt="2022-03-23T04:26:58.369" v="1832" actId="478"/>
          <ac:spMkLst>
            <pc:docMk/>
            <pc:sldMk cId="3192163185" sldId="265"/>
            <ac:spMk id="24" creationId="{75A22896-C889-4EB9-A8F9-B191AEF0F89A}"/>
          </ac:spMkLst>
        </pc:spChg>
        <pc:spChg chg="mod">
          <ac:chgData name="k kw" userId="6bbb2d6a514d1913" providerId="LiveId" clId="{33C7D017-20B4-40D3-A597-763BEA2AD033}" dt="2022-03-23T04:27:14.208" v="1834"/>
          <ac:spMkLst>
            <pc:docMk/>
            <pc:sldMk cId="3192163185" sldId="265"/>
            <ac:spMk id="25" creationId="{A5DC56FC-80EF-4F6E-810F-F30E733944A3}"/>
          </ac:spMkLst>
        </pc:spChg>
        <pc:spChg chg="mod">
          <ac:chgData name="k kw" userId="6bbb2d6a514d1913" providerId="LiveId" clId="{33C7D017-20B4-40D3-A597-763BEA2AD033}" dt="2022-03-23T04:27:14.208" v="1834"/>
          <ac:spMkLst>
            <pc:docMk/>
            <pc:sldMk cId="3192163185" sldId="265"/>
            <ac:spMk id="28" creationId="{36AD4917-A0A2-467F-AF02-26F4E30CD0D9}"/>
          </ac:spMkLst>
        </pc:spChg>
        <pc:spChg chg="mod">
          <ac:chgData name="k kw" userId="6bbb2d6a514d1913" providerId="LiveId" clId="{33C7D017-20B4-40D3-A597-763BEA2AD033}" dt="2022-03-23T04:27:14.208" v="1834"/>
          <ac:spMkLst>
            <pc:docMk/>
            <pc:sldMk cId="3192163185" sldId="265"/>
            <ac:spMk id="29" creationId="{654C56E3-5E0C-48D1-BC22-CC3824883C43}"/>
          </ac:spMkLst>
        </pc:spChg>
        <pc:spChg chg="mod">
          <ac:chgData name="k kw" userId="6bbb2d6a514d1913" providerId="LiveId" clId="{33C7D017-20B4-40D3-A597-763BEA2AD033}" dt="2022-03-23T04:27:14.208" v="1834"/>
          <ac:spMkLst>
            <pc:docMk/>
            <pc:sldMk cId="3192163185" sldId="265"/>
            <ac:spMk id="30" creationId="{14FDE4BF-1817-4885-90E0-4CA65E264A26}"/>
          </ac:spMkLst>
        </pc:spChg>
        <pc:spChg chg="mod">
          <ac:chgData name="k kw" userId="6bbb2d6a514d1913" providerId="LiveId" clId="{33C7D017-20B4-40D3-A597-763BEA2AD033}" dt="2022-03-23T04:27:14.208" v="1834"/>
          <ac:spMkLst>
            <pc:docMk/>
            <pc:sldMk cId="3192163185" sldId="265"/>
            <ac:spMk id="33" creationId="{A5A5DC2D-049E-4EBE-8263-9D0B4FB2A6A0}"/>
          </ac:spMkLst>
        </pc:spChg>
        <pc:spChg chg="mod">
          <ac:chgData name="k kw" userId="6bbb2d6a514d1913" providerId="LiveId" clId="{33C7D017-20B4-40D3-A597-763BEA2AD033}" dt="2022-03-23T04:27:14.208" v="1834"/>
          <ac:spMkLst>
            <pc:docMk/>
            <pc:sldMk cId="3192163185" sldId="265"/>
            <ac:spMk id="34" creationId="{43D7C008-3DD5-491E-B69C-1953C3223815}"/>
          </ac:spMkLst>
        </pc:spChg>
        <pc:spChg chg="mod">
          <ac:chgData name="k kw" userId="6bbb2d6a514d1913" providerId="LiveId" clId="{33C7D017-20B4-40D3-A597-763BEA2AD033}" dt="2022-03-23T04:27:14.208" v="1834"/>
          <ac:spMkLst>
            <pc:docMk/>
            <pc:sldMk cId="3192163185" sldId="265"/>
            <ac:spMk id="35" creationId="{677DA520-655A-4590-9933-DED5CE7DA607}"/>
          </ac:spMkLst>
        </pc:spChg>
        <pc:spChg chg="add del mod">
          <ac:chgData name="k kw" userId="6bbb2d6a514d1913" providerId="LiveId" clId="{33C7D017-20B4-40D3-A597-763BEA2AD033}" dt="2022-03-23T04:27:17.343" v="1835"/>
          <ac:spMkLst>
            <pc:docMk/>
            <pc:sldMk cId="3192163185" sldId="265"/>
            <ac:spMk id="36" creationId="{D1DB3E23-2526-4063-AD86-08062AE2A183}"/>
          </ac:spMkLst>
        </pc:spChg>
        <pc:spChg chg="add del mod">
          <ac:chgData name="k kw" userId="6bbb2d6a514d1913" providerId="LiveId" clId="{33C7D017-20B4-40D3-A597-763BEA2AD033}" dt="2022-03-23T04:27:17.343" v="1835"/>
          <ac:spMkLst>
            <pc:docMk/>
            <pc:sldMk cId="3192163185" sldId="265"/>
            <ac:spMk id="37" creationId="{BD25F81A-7801-4EF2-99F3-8D66628DB886}"/>
          </ac:spMkLst>
        </pc:spChg>
        <pc:spChg chg="add del mod">
          <ac:chgData name="k kw" userId="6bbb2d6a514d1913" providerId="LiveId" clId="{33C7D017-20B4-40D3-A597-763BEA2AD033}" dt="2022-03-23T04:27:17.343" v="1835"/>
          <ac:spMkLst>
            <pc:docMk/>
            <pc:sldMk cId="3192163185" sldId="265"/>
            <ac:spMk id="38" creationId="{CC09B6AC-0273-49FA-96DA-ABBE17DD1701}"/>
          </ac:spMkLst>
        </pc:spChg>
        <pc:spChg chg="add del mod">
          <ac:chgData name="k kw" userId="6bbb2d6a514d1913" providerId="LiveId" clId="{33C7D017-20B4-40D3-A597-763BEA2AD033}" dt="2022-03-23T04:27:17.343" v="1835"/>
          <ac:spMkLst>
            <pc:docMk/>
            <pc:sldMk cId="3192163185" sldId="265"/>
            <ac:spMk id="39" creationId="{4F9B7478-FC7C-4301-81DA-BCC563A1BEEE}"/>
          </ac:spMkLst>
        </pc:spChg>
        <pc:spChg chg="add del mod">
          <ac:chgData name="k kw" userId="6bbb2d6a514d1913" providerId="LiveId" clId="{33C7D017-20B4-40D3-A597-763BEA2AD033}" dt="2022-03-23T04:27:17.343" v="1835"/>
          <ac:spMkLst>
            <pc:docMk/>
            <pc:sldMk cId="3192163185" sldId="265"/>
            <ac:spMk id="40" creationId="{410F275B-AED2-426E-9552-FB6977191FF4}"/>
          </ac:spMkLst>
        </pc:spChg>
        <pc:spChg chg="add del mod">
          <ac:chgData name="k kw" userId="6bbb2d6a514d1913" providerId="LiveId" clId="{33C7D017-20B4-40D3-A597-763BEA2AD033}" dt="2022-03-23T04:27:17.343" v="1835"/>
          <ac:spMkLst>
            <pc:docMk/>
            <pc:sldMk cId="3192163185" sldId="265"/>
            <ac:spMk id="41" creationId="{ED0D96F0-B1E0-4C4D-850A-E43F0D63A9BD}"/>
          </ac:spMkLst>
        </pc:spChg>
        <pc:spChg chg="add del mod">
          <ac:chgData name="k kw" userId="6bbb2d6a514d1913" providerId="LiveId" clId="{33C7D017-20B4-40D3-A597-763BEA2AD033}" dt="2022-03-23T04:27:17.343" v="1835"/>
          <ac:spMkLst>
            <pc:docMk/>
            <pc:sldMk cId="3192163185" sldId="265"/>
            <ac:spMk id="42" creationId="{F2164355-20EB-4604-9483-9C538A129E14}"/>
          </ac:spMkLst>
        </pc:spChg>
        <pc:spChg chg="add del mod">
          <ac:chgData name="k kw" userId="6bbb2d6a514d1913" providerId="LiveId" clId="{33C7D017-20B4-40D3-A597-763BEA2AD033}" dt="2022-03-23T04:27:17.343" v="1835"/>
          <ac:spMkLst>
            <pc:docMk/>
            <pc:sldMk cId="3192163185" sldId="265"/>
            <ac:spMk id="43" creationId="{9E961178-0199-40E6-9A0A-693A130536A1}"/>
          </ac:spMkLst>
        </pc:spChg>
        <pc:spChg chg="add mod">
          <ac:chgData name="k kw" userId="6bbb2d6a514d1913" providerId="LiveId" clId="{33C7D017-20B4-40D3-A597-763BEA2AD033}" dt="2022-03-23T04:30:17.714" v="1875" actId="1038"/>
          <ac:spMkLst>
            <pc:docMk/>
            <pc:sldMk cId="3192163185" sldId="265"/>
            <ac:spMk id="44" creationId="{D1C7596B-A923-449A-BA10-54BED04B6F8E}"/>
          </ac:spMkLst>
        </pc:spChg>
        <pc:spChg chg="add mod">
          <ac:chgData name="k kw" userId="6bbb2d6a514d1913" providerId="LiveId" clId="{33C7D017-20B4-40D3-A597-763BEA2AD033}" dt="2022-03-23T04:31:01.778" v="1876" actId="207"/>
          <ac:spMkLst>
            <pc:docMk/>
            <pc:sldMk cId="3192163185" sldId="265"/>
            <ac:spMk id="45" creationId="{E87E99D3-DB52-4085-842A-41456DCCD09B}"/>
          </ac:spMkLst>
        </pc:spChg>
        <pc:spChg chg="add mod">
          <ac:chgData name="k kw" userId="6bbb2d6a514d1913" providerId="LiveId" clId="{33C7D017-20B4-40D3-A597-763BEA2AD033}" dt="2022-03-23T04:48:15.821" v="2258" actId="20577"/>
          <ac:spMkLst>
            <pc:docMk/>
            <pc:sldMk cId="3192163185" sldId="265"/>
            <ac:spMk id="46" creationId="{020D55EB-FFB8-4E94-B5A5-698D2C55EEB5}"/>
          </ac:spMkLst>
        </pc:spChg>
        <pc:spChg chg="add mod">
          <ac:chgData name="k kw" userId="6bbb2d6a514d1913" providerId="LiveId" clId="{33C7D017-20B4-40D3-A597-763BEA2AD033}" dt="2022-03-23T04:43:10.356" v="2090" actId="1037"/>
          <ac:spMkLst>
            <pc:docMk/>
            <pc:sldMk cId="3192163185" sldId="265"/>
            <ac:spMk id="47" creationId="{EE27882C-E74E-423C-AE47-101376923786}"/>
          </ac:spMkLst>
        </pc:spChg>
        <pc:spChg chg="add mod">
          <ac:chgData name="k kw" userId="6bbb2d6a514d1913" providerId="LiveId" clId="{33C7D017-20B4-40D3-A597-763BEA2AD033}" dt="2022-03-23T04:43:10.356" v="2090" actId="1037"/>
          <ac:spMkLst>
            <pc:docMk/>
            <pc:sldMk cId="3192163185" sldId="265"/>
            <ac:spMk id="48" creationId="{6B045761-4BC1-4659-AFAD-9296F4200141}"/>
          </ac:spMkLst>
        </pc:spChg>
        <pc:spChg chg="add mod">
          <ac:chgData name="k kw" userId="6bbb2d6a514d1913" providerId="LiveId" clId="{33C7D017-20B4-40D3-A597-763BEA2AD033}" dt="2022-03-23T04:43:10.356" v="2090" actId="1037"/>
          <ac:spMkLst>
            <pc:docMk/>
            <pc:sldMk cId="3192163185" sldId="265"/>
            <ac:spMk id="49" creationId="{4C23A806-C332-4649-B2B9-335081752C21}"/>
          </ac:spMkLst>
        </pc:spChg>
        <pc:spChg chg="add mod">
          <ac:chgData name="k kw" userId="6bbb2d6a514d1913" providerId="LiveId" clId="{33C7D017-20B4-40D3-A597-763BEA2AD033}" dt="2022-03-23T04:43:10.356" v="2090" actId="1037"/>
          <ac:spMkLst>
            <pc:docMk/>
            <pc:sldMk cId="3192163185" sldId="265"/>
            <ac:spMk id="50" creationId="{3C5B27E3-A8DF-47F1-A543-39FCD3476EF0}"/>
          </ac:spMkLst>
        </pc:spChg>
        <pc:spChg chg="add mod">
          <ac:chgData name="k kw" userId="6bbb2d6a514d1913" providerId="LiveId" clId="{33C7D017-20B4-40D3-A597-763BEA2AD033}" dt="2022-03-23T04:43:10.356" v="2090" actId="1037"/>
          <ac:spMkLst>
            <pc:docMk/>
            <pc:sldMk cId="3192163185" sldId="265"/>
            <ac:spMk id="51" creationId="{F58450AB-3848-4006-99DA-2DA872189910}"/>
          </ac:spMkLst>
        </pc:spChg>
        <pc:spChg chg="add del mod">
          <ac:chgData name="k kw" userId="6bbb2d6a514d1913" providerId="LiveId" clId="{33C7D017-20B4-40D3-A597-763BEA2AD033}" dt="2022-03-23T04:31:28.301" v="1880"/>
          <ac:spMkLst>
            <pc:docMk/>
            <pc:sldMk cId="3192163185" sldId="265"/>
            <ac:spMk id="52" creationId="{0A891E37-6494-406C-AE89-144C2BB8B976}"/>
          </ac:spMkLst>
        </pc:spChg>
        <pc:spChg chg="del">
          <ac:chgData name="k kw" userId="6bbb2d6a514d1913" providerId="LiveId" clId="{33C7D017-20B4-40D3-A597-763BEA2AD033}" dt="2022-03-23T04:26:58.369" v="1832" actId="478"/>
          <ac:spMkLst>
            <pc:docMk/>
            <pc:sldMk cId="3192163185" sldId="265"/>
            <ac:spMk id="53" creationId="{637F1E12-352C-4F5F-9941-E8333A05AFD1}"/>
          </ac:spMkLst>
        </pc:spChg>
        <pc:spChg chg="del">
          <ac:chgData name="k kw" userId="6bbb2d6a514d1913" providerId="LiveId" clId="{33C7D017-20B4-40D3-A597-763BEA2AD033}" dt="2022-03-23T04:26:58.369" v="1832" actId="478"/>
          <ac:spMkLst>
            <pc:docMk/>
            <pc:sldMk cId="3192163185" sldId="265"/>
            <ac:spMk id="54" creationId="{17947E66-0ACA-4D80-BCFB-47BE9E1DE855}"/>
          </ac:spMkLst>
        </pc:spChg>
        <pc:spChg chg="del">
          <ac:chgData name="k kw" userId="6bbb2d6a514d1913" providerId="LiveId" clId="{33C7D017-20B4-40D3-A597-763BEA2AD033}" dt="2022-03-23T04:26:58.369" v="1832" actId="478"/>
          <ac:spMkLst>
            <pc:docMk/>
            <pc:sldMk cId="3192163185" sldId="265"/>
            <ac:spMk id="55" creationId="{F267FFB6-8CB0-47F2-902A-E3D5852ABEA6}"/>
          </ac:spMkLst>
        </pc:spChg>
        <pc:spChg chg="del">
          <ac:chgData name="k kw" userId="6bbb2d6a514d1913" providerId="LiveId" clId="{33C7D017-20B4-40D3-A597-763BEA2AD033}" dt="2022-03-23T04:26:58.369" v="1832" actId="478"/>
          <ac:spMkLst>
            <pc:docMk/>
            <pc:sldMk cId="3192163185" sldId="265"/>
            <ac:spMk id="56" creationId="{D0C75238-68F3-4DE4-994D-DD34876E9EC5}"/>
          </ac:spMkLst>
        </pc:spChg>
        <pc:spChg chg="del">
          <ac:chgData name="k kw" userId="6bbb2d6a514d1913" providerId="LiveId" clId="{33C7D017-20B4-40D3-A597-763BEA2AD033}" dt="2022-03-23T04:26:58.369" v="1832" actId="478"/>
          <ac:spMkLst>
            <pc:docMk/>
            <pc:sldMk cId="3192163185" sldId="265"/>
            <ac:spMk id="57" creationId="{E5B6ECAA-5D5D-4CD9-91C0-9EE21725312F}"/>
          </ac:spMkLst>
        </pc:spChg>
        <pc:spChg chg="del">
          <ac:chgData name="k kw" userId="6bbb2d6a514d1913" providerId="LiveId" clId="{33C7D017-20B4-40D3-A597-763BEA2AD033}" dt="2022-03-23T04:26:58.369" v="1832" actId="478"/>
          <ac:spMkLst>
            <pc:docMk/>
            <pc:sldMk cId="3192163185" sldId="265"/>
            <ac:spMk id="58" creationId="{1B86FEF4-FCFD-4640-A9E4-F5008F5A1121}"/>
          </ac:spMkLst>
        </pc:spChg>
        <pc:spChg chg="del">
          <ac:chgData name="k kw" userId="6bbb2d6a514d1913" providerId="LiveId" clId="{33C7D017-20B4-40D3-A597-763BEA2AD033}" dt="2022-03-23T04:26:58.369" v="1832" actId="478"/>
          <ac:spMkLst>
            <pc:docMk/>
            <pc:sldMk cId="3192163185" sldId="265"/>
            <ac:spMk id="59" creationId="{94CDAD46-9CD2-429A-9899-7204D278CBA9}"/>
          </ac:spMkLst>
        </pc:spChg>
        <pc:spChg chg="del">
          <ac:chgData name="k kw" userId="6bbb2d6a514d1913" providerId="LiveId" clId="{33C7D017-20B4-40D3-A597-763BEA2AD033}" dt="2022-03-23T04:26:58.369" v="1832" actId="478"/>
          <ac:spMkLst>
            <pc:docMk/>
            <pc:sldMk cId="3192163185" sldId="265"/>
            <ac:spMk id="60" creationId="{EDC4BB89-0895-4ABE-9AAD-0E86F2B0419A}"/>
          </ac:spMkLst>
        </pc:spChg>
        <pc:spChg chg="add del mod">
          <ac:chgData name="k kw" userId="6bbb2d6a514d1913" providerId="LiveId" clId="{33C7D017-20B4-40D3-A597-763BEA2AD033}" dt="2022-03-23T04:31:40.904" v="1882"/>
          <ac:spMkLst>
            <pc:docMk/>
            <pc:sldMk cId="3192163185" sldId="265"/>
            <ac:spMk id="62" creationId="{8DAD0884-671D-45A5-A172-C7F719882797}"/>
          </ac:spMkLst>
        </pc:spChg>
        <pc:spChg chg="add del mod ord">
          <ac:chgData name="k kw" userId="6bbb2d6a514d1913" providerId="LiveId" clId="{33C7D017-20B4-40D3-A597-763BEA2AD033}" dt="2022-03-23T04:32:29.986" v="1888"/>
          <ac:spMkLst>
            <pc:docMk/>
            <pc:sldMk cId="3192163185" sldId="265"/>
            <ac:spMk id="64" creationId="{175CD293-73B6-429E-A949-F6296146E96B}"/>
          </ac:spMkLst>
        </pc:spChg>
        <pc:spChg chg="del">
          <ac:chgData name="k kw" userId="6bbb2d6a514d1913" providerId="LiveId" clId="{33C7D017-20B4-40D3-A597-763BEA2AD033}" dt="2022-03-23T04:26:58.369" v="1832" actId="478"/>
          <ac:spMkLst>
            <pc:docMk/>
            <pc:sldMk cId="3192163185" sldId="265"/>
            <ac:spMk id="65" creationId="{CEA433B8-48D8-4159-A019-BB625E4B7A9F}"/>
          </ac:spMkLst>
        </pc:spChg>
        <pc:spChg chg="del">
          <ac:chgData name="k kw" userId="6bbb2d6a514d1913" providerId="LiveId" clId="{33C7D017-20B4-40D3-A597-763BEA2AD033}" dt="2022-03-23T04:26:58.369" v="1832" actId="478"/>
          <ac:spMkLst>
            <pc:docMk/>
            <pc:sldMk cId="3192163185" sldId="265"/>
            <ac:spMk id="66" creationId="{96477F8A-90BB-4072-A38A-1B898574D8EF}"/>
          </ac:spMkLst>
        </pc:spChg>
        <pc:spChg chg="del">
          <ac:chgData name="k kw" userId="6bbb2d6a514d1913" providerId="LiveId" clId="{33C7D017-20B4-40D3-A597-763BEA2AD033}" dt="2022-03-23T04:26:58.369" v="1832" actId="478"/>
          <ac:spMkLst>
            <pc:docMk/>
            <pc:sldMk cId="3192163185" sldId="265"/>
            <ac:spMk id="67" creationId="{F6C3D3EF-4FFD-48DB-A7A0-8DF24D665C1E}"/>
          </ac:spMkLst>
        </pc:spChg>
        <pc:spChg chg="del">
          <ac:chgData name="k kw" userId="6bbb2d6a514d1913" providerId="LiveId" clId="{33C7D017-20B4-40D3-A597-763BEA2AD033}" dt="2022-03-23T04:26:58.369" v="1832" actId="478"/>
          <ac:spMkLst>
            <pc:docMk/>
            <pc:sldMk cId="3192163185" sldId="265"/>
            <ac:spMk id="68" creationId="{EB693C7B-1912-429A-B4F3-00E1EE1C88DD}"/>
          </ac:spMkLst>
        </pc:spChg>
        <pc:spChg chg="add del mod ord">
          <ac:chgData name="k kw" userId="6bbb2d6a514d1913" providerId="LiveId" clId="{33C7D017-20B4-40D3-A597-763BEA2AD033}" dt="2022-03-23T04:32:29.986" v="1888"/>
          <ac:spMkLst>
            <pc:docMk/>
            <pc:sldMk cId="3192163185" sldId="265"/>
            <ac:spMk id="69" creationId="{FEFBDF3C-6DED-4604-B802-4CAD5C514F3C}"/>
          </ac:spMkLst>
        </pc:spChg>
        <pc:spChg chg="add del mod ord">
          <ac:chgData name="k kw" userId="6bbb2d6a514d1913" providerId="LiveId" clId="{33C7D017-20B4-40D3-A597-763BEA2AD033}" dt="2022-03-23T04:32:29.986" v="1888"/>
          <ac:spMkLst>
            <pc:docMk/>
            <pc:sldMk cId="3192163185" sldId="265"/>
            <ac:spMk id="70" creationId="{F5119D93-7B64-409F-AE4D-3F83C6A90E8E}"/>
          </ac:spMkLst>
        </pc:spChg>
        <pc:spChg chg="add mod">
          <ac:chgData name="k kw" userId="6bbb2d6a514d1913" providerId="LiveId" clId="{33C7D017-20B4-40D3-A597-763BEA2AD033}" dt="2022-03-23T04:43:47.387" v="2126" actId="1076"/>
          <ac:spMkLst>
            <pc:docMk/>
            <pc:sldMk cId="3192163185" sldId="265"/>
            <ac:spMk id="73" creationId="{ABDBD4DA-3F03-47A2-AB5B-760E508C28ED}"/>
          </ac:spMkLst>
        </pc:spChg>
        <pc:spChg chg="add mod topLvl">
          <ac:chgData name="k kw" userId="6bbb2d6a514d1913" providerId="LiveId" clId="{33C7D017-20B4-40D3-A597-763BEA2AD033}" dt="2022-03-23T04:45:20.485" v="2252" actId="14100"/>
          <ac:spMkLst>
            <pc:docMk/>
            <pc:sldMk cId="3192163185" sldId="265"/>
            <ac:spMk id="74" creationId="{0777365F-A2A8-4399-9D85-E883F9AC0EB9}"/>
          </ac:spMkLst>
        </pc:spChg>
        <pc:spChg chg="add mod">
          <ac:chgData name="k kw" userId="6bbb2d6a514d1913" providerId="LiveId" clId="{33C7D017-20B4-40D3-A597-763BEA2AD033}" dt="2022-03-23T04:43:26.335" v="2122" actId="1036"/>
          <ac:spMkLst>
            <pc:docMk/>
            <pc:sldMk cId="3192163185" sldId="265"/>
            <ac:spMk id="75" creationId="{A5E7AB55-A970-4166-AA44-0A5CE77537C4}"/>
          </ac:spMkLst>
        </pc:spChg>
        <pc:spChg chg="add mod">
          <ac:chgData name="k kw" userId="6bbb2d6a514d1913" providerId="LiveId" clId="{33C7D017-20B4-40D3-A597-763BEA2AD033}" dt="2022-03-23T04:43:10.356" v="2090" actId="1037"/>
          <ac:spMkLst>
            <pc:docMk/>
            <pc:sldMk cId="3192163185" sldId="265"/>
            <ac:spMk id="78" creationId="{7600CD11-723C-4D8F-AD2A-5D6D775DCF7A}"/>
          </ac:spMkLst>
        </pc:spChg>
        <pc:spChg chg="add mod">
          <ac:chgData name="k kw" userId="6bbb2d6a514d1913" providerId="LiveId" clId="{33C7D017-20B4-40D3-A597-763BEA2AD033}" dt="2022-03-23T04:43:10.356" v="2090" actId="1037"/>
          <ac:spMkLst>
            <pc:docMk/>
            <pc:sldMk cId="3192163185" sldId="265"/>
            <ac:spMk id="79" creationId="{950B669D-39DF-4AD1-A256-775963D3F4C4}"/>
          </ac:spMkLst>
        </pc:spChg>
        <pc:grpChg chg="add del mod">
          <ac:chgData name="k kw" userId="6bbb2d6a514d1913" providerId="LiveId" clId="{33C7D017-20B4-40D3-A597-763BEA2AD033}" dt="2022-03-23T04:45:04.326" v="2238" actId="165"/>
          <ac:grpSpMkLst>
            <pc:docMk/>
            <pc:sldMk cId="3192163185" sldId="265"/>
            <ac:grpSpMk id="4" creationId="{A727A241-7690-4C9D-AEE5-5A8759DA287F}"/>
          </ac:grpSpMkLst>
        </pc:grpChg>
        <pc:grpChg chg="add del mod">
          <ac:chgData name="k kw" userId="6bbb2d6a514d1913" providerId="LiveId" clId="{33C7D017-20B4-40D3-A597-763BEA2AD033}" dt="2022-03-23T04:27:17.343" v="1835"/>
          <ac:grpSpMkLst>
            <pc:docMk/>
            <pc:sldMk cId="3192163185" sldId="265"/>
            <ac:grpSpMk id="19" creationId="{1D7B244D-F2B1-421D-9145-FF68BFF8AC25}"/>
          </ac:grpSpMkLst>
        </pc:grpChg>
        <pc:grpChg chg="mod">
          <ac:chgData name="k kw" userId="6bbb2d6a514d1913" providerId="LiveId" clId="{33C7D017-20B4-40D3-A597-763BEA2AD033}" dt="2022-03-23T04:27:14.208" v="1834"/>
          <ac:grpSpMkLst>
            <pc:docMk/>
            <pc:sldMk cId="3192163185" sldId="265"/>
            <ac:grpSpMk id="20" creationId="{6ACB9410-B46C-4903-88CC-756E90C5682B}"/>
          </ac:grpSpMkLst>
        </pc:grpChg>
        <pc:grpChg chg="add del mod">
          <ac:chgData name="k kw" userId="6bbb2d6a514d1913" providerId="LiveId" clId="{33C7D017-20B4-40D3-A597-763BEA2AD033}" dt="2022-03-23T04:27:17.343" v="1835"/>
          <ac:grpSpMkLst>
            <pc:docMk/>
            <pc:sldMk cId="3192163185" sldId="265"/>
            <ac:grpSpMk id="26" creationId="{B3153535-8DD7-48F7-B739-64EE32F92635}"/>
          </ac:grpSpMkLst>
        </pc:grpChg>
        <pc:grpChg chg="mod">
          <ac:chgData name="k kw" userId="6bbb2d6a514d1913" providerId="LiveId" clId="{33C7D017-20B4-40D3-A597-763BEA2AD033}" dt="2022-03-23T04:27:14.208" v="1834"/>
          <ac:grpSpMkLst>
            <pc:docMk/>
            <pc:sldMk cId="3192163185" sldId="265"/>
            <ac:grpSpMk id="27" creationId="{18CEF557-ED7A-4D09-8930-1843255F9D9E}"/>
          </ac:grpSpMkLst>
        </pc:grpChg>
        <pc:grpChg chg="add del mod">
          <ac:chgData name="k kw" userId="6bbb2d6a514d1913" providerId="LiveId" clId="{33C7D017-20B4-40D3-A597-763BEA2AD033}" dt="2022-03-23T04:27:17.343" v="1835"/>
          <ac:grpSpMkLst>
            <pc:docMk/>
            <pc:sldMk cId="3192163185" sldId="265"/>
            <ac:grpSpMk id="31" creationId="{90B63F73-1835-49BA-8416-AD9D74FEBE86}"/>
          </ac:grpSpMkLst>
        </pc:grpChg>
        <pc:grpChg chg="mod">
          <ac:chgData name="k kw" userId="6bbb2d6a514d1913" providerId="LiveId" clId="{33C7D017-20B4-40D3-A597-763BEA2AD033}" dt="2022-03-23T04:27:14.208" v="1834"/>
          <ac:grpSpMkLst>
            <pc:docMk/>
            <pc:sldMk cId="3192163185" sldId="265"/>
            <ac:grpSpMk id="32" creationId="{EF416AC0-720C-4A72-AA3A-48DE594C27E0}"/>
          </ac:grpSpMkLst>
        </pc:grpChg>
        <pc:picChg chg="add del mod ord">
          <ac:chgData name="k kw" userId="6bbb2d6a514d1913" providerId="LiveId" clId="{33C7D017-20B4-40D3-A597-763BEA2AD033}" dt="2022-03-23T04:36:40.807" v="1903" actId="478"/>
          <ac:picMkLst>
            <pc:docMk/>
            <pc:sldMk cId="3192163185" sldId="265"/>
            <ac:picMk id="3" creationId="{DEE2ABB8-7EFE-4C99-9790-AE6E7DA59701}"/>
          </ac:picMkLst>
        </pc:picChg>
        <pc:picChg chg="add del mod">
          <ac:chgData name="k kw" userId="6bbb2d6a514d1913" providerId="LiveId" clId="{33C7D017-20B4-40D3-A597-763BEA2AD033}" dt="2022-03-23T04:27:17.343" v="1835"/>
          <ac:picMkLst>
            <pc:docMk/>
            <pc:sldMk cId="3192163185" sldId="265"/>
            <ac:picMk id="18" creationId="{F70E022A-C2CB-4DBA-9B78-AA56662EAAF9}"/>
          </ac:picMkLst>
        </pc:picChg>
        <pc:picChg chg="add del mod">
          <ac:chgData name="k kw" userId="6bbb2d6a514d1913" providerId="LiveId" clId="{33C7D017-20B4-40D3-A597-763BEA2AD033}" dt="2022-03-23T04:31:28.301" v="1880"/>
          <ac:picMkLst>
            <pc:docMk/>
            <pc:sldMk cId="3192163185" sldId="265"/>
            <ac:picMk id="61" creationId="{C8A88D42-63EC-449C-B36C-DB4C9D659987}"/>
          </ac:picMkLst>
        </pc:picChg>
        <pc:picChg chg="add del mod">
          <ac:chgData name="k kw" userId="6bbb2d6a514d1913" providerId="LiveId" clId="{33C7D017-20B4-40D3-A597-763BEA2AD033}" dt="2022-03-23T04:31:40.904" v="1882"/>
          <ac:picMkLst>
            <pc:docMk/>
            <pc:sldMk cId="3192163185" sldId="265"/>
            <ac:picMk id="63" creationId="{E754F0B5-DA6C-4B44-AEF7-60CC9669690E}"/>
          </ac:picMkLst>
        </pc:picChg>
        <pc:picChg chg="add del mod ord">
          <ac:chgData name="k kw" userId="6bbb2d6a514d1913" providerId="LiveId" clId="{33C7D017-20B4-40D3-A597-763BEA2AD033}" dt="2022-03-23T04:32:29.986" v="1888"/>
          <ac:picMkLst>
            <pc:docMk/>
            <pc:sldMk cId="3192163185" sldId="265"/>
            <ac:picMk id="71" creationId="{3BAC330A-408E-4525-8522-2AFCCD10A982}"/>
          </ac:picMkLst>
        </pc:picChg>
        <pc:picChg chg="add del mod">
          <ac:chgData name="k kw" userId="6bbb2d6a514d1913" providerId="LiveId" clId="{33C7D017-20B4-40D3-A597-763BEA2AD033}" dt="2022-03-23T04:33:47.090" v="1893" actId="478"/>
          <ac:picMkLst>
            <pc:docMk/>
            <pc:sldMk cId="3192163185" sldId="265"/>
            <ac:picMk id="72" creationId="{FFAE622E-6F9B-45C3-A07E-779306E77C4C}"/>
          </ac:picMkLst>
        </pc:picChg>
        <pc:picChg chg="add del mod">
          <ac:chgData name="k kw" userId="6bbb2d6a514d1913" providerId="LiveId" clId="{33C7D017-20B4-40D3-A597-763BEA2AD033}" dt="2022-03-23T04:36:49.192" v="1907"/>
          <ac:picMkLst>
            <pc:docMk/>
            <pc:sldMk cId="3192163185" sldId="265"/>
            <ac:picMk id="76" creationId="{B50D1AAF-EE37-4A7B-87ED-1A260039FB2F}"/>
          </ac:picMkLst>
        </pc:picChg>
        <pc:picChg chg="add mod topLvl">
          <ac:chgData name="k kw" userId="6bbb2d6a514d1913" providerId="LiveId" clId="{33C7D017-20B4-40D3-A597-763BEA2AD033}" dt="2022-03-23T04:45:23.467" v="2254" actId="1038"/>
          <ac:picMkLst>
            <pc:docMk/>
            <pc:sldMk cId="3192163185" sldId="265"/>
            <ac:picMk id="77" creationId="{EB8F12E3-8E2F-47ED-A805-245EB38AC985}"/>
          </ac:picMkLst>
        </pc:picChg>
      </pc:sldChg>
      <pc:sldMasterChg chg="modSldLayout sldLayoutOrd">
        <pc:chgData name="k kw" userId="6bbb2d6a514d1913" providerId="LiveId" clId="{33C7D017-20B4-40D3-A597-763BEA2AD033}" dt="2022-03-23T04:46:58.115" v="2257" actId="207"/>
        <pc:sldMasterMkLst>
          <pc:docMk/>
          <pc:sldMasterMk cId="2930734005" sldId="2147483660"/>
        </pc:sldMasterMkLst>
        <pc:sldLayoutChg chg="addSp delSp modSp mod ord">
          <pc:chgData name="k kw" userId="6bbb2d6a514d1913" providerId="LiveId" clId="{33C7D017-20B4-40D3-A597-763BEA2AD033}" dt="2022-03-23T03:10:40.193" v="856" actId="20578"/>
          <pc:sldLayoutMkLst>
            <pc:docMk/>
            <pc:sldMasterMk cId="2930734005" sldId="2147483660"/>
            <pc:sldLayoutMk cId="3927534062" sldId="2147483663"/>
          </pc:sldLayoutMkLst>
          <pc:spChg chg="add mod">
            <ac:chgData name="k kw" userId="6bbb2d6a514d1913" providerId="LiveId" clId="{33C7D017-20B4-40D3-A597-763BEA2AD033}" dt="2022-03-23T02:49:56.954" v="305" actId="14100"/>
            <ac:spMkLst>
              <pc:docMk/>
              <pc:sldMasterMk cId="2930734005" sldId="2147483660"/>
              <pc:sldLayoutMk cId="3927534062" sldId="2147483663"/>
              <ac:spMk id="2" creationId="{654E42CF-41B9-4C8A-AD60-82207FCE326C}"/>
            </ac:spMkLst>
          </pc:spChg>
          <pc:spChg chg="del">
            <ac:chgData name="k kw" userId="6bbb2d6a514d1913" providerId="LiveId" clId="{33C7D017-20B4-40D3-A597-763BEA2AD033}" dt="2022-03-23T02:09:57.090" v="3" actId="478"/>
            <ac:spMkLst>
              <pc:docMk/>
              <pc:sldMasterMk cId="2930734005" sldId="2147483660"/>
              <pc:sldLayoutMk cId="3927534062" sldId="2147483663"/>
              <ac:spMk id="9" creationId="{834A15BB-FA82-44F2-B4A2-088BB087FE84}"/>
            </ac:spMkLst>
          </pc:spChg>
          <pc:spChg chg="add del mod">
            <ac:chgData name="k kw" userId="6bbb2d6a514d1913" providerId="LiveId" clId="{33C7D017-20B4-40D3-A597-763BEA2AD033}" dt="2022-03-23T02:10:10.096" v="7"/>
            <ac:spMkLst>
              <pc:docMk/>
              <pc:sldMasterMk cId="2930734005" sldId="2147483660"/>
              <pc:sldLayoutMk cId="3927534062" sldId="2147483663"/>
              <ac:spMk id="15" creationId="{98C3A8DF-9AFC-4FE7-B3D9-261CB0D9CE8B}"/>
            </ac:spMkLst>
          </pc:spChg>
          <pc:spChg chg="add del mod">
            <ac:chgData name="k kw" userId="6bbb2d6a514d1913" providerId="LiveId" clId="{33C7D017-20B4-40D3-A597-763BEA2AD033}" dt="2022-03-23T02:10:10.096" v="7"/>
            <ac:spMkLst>
              <pc:docMk/>
              <pc:sldMasterMk cId="2930734005" sldId="2147483660"/>
              <pc:sldLayoutMk cId="3927534062" sldId="2147483663"/>
              <ac:spMk id="16" creationId="{823D1A50-1033-4BE9-BBA9-4DD1DF4AFA05}"/>
            </ac:spMkLst>
          </pc:spChg>
          <pc:spChg chg="add del mod">
            <ac:chgData name="k kw" userId="6bbb2d6a514d1913" providerId="LiveId" clId="{33C7D017-20B4-40D3-A597-763BEA2AD033}" dt="2022-03-23T02:10:10.096" v="7"/>
            <ac:spMkLst>
              <pc:docMk/>
              <pc:sldMasterMk cId="2930734005" sldId="2147483660"/>
              <pc:sldLayoutMk cId="3927534062" sldId="2147483663"/>
              <ac:spMk id="18" creationId="{75519B9E-9522-4BF1-B5D8-59F9DB5FB955}"/>
            </ac:spMkLst>
          </pc:spChg>
          <pc:spChg chg="add del mod">
            <ac:chgData name="k kw" userId="6bbb2d6a514d1913" providerId="LiveId" clId="{33C7D017-20B4-40D3-A597-763BEA2AD033}" dt="2022-03-23T02:10:10.096" v="7"/>
            <ac:spMkLst>
              <pc:docMk/>
              <pc:sldMasterMk cId="2930734005" sldId="2147483660"/>
              <pc:sldLayoutMk cId="3927534062" sldId="2147483663"/>
              <ac:spMk id="20" creationId="{4726DE78-FF7D-40EF-913C-5B38DDB5AE37}"/>
            </ac:spMkLst>
          </pc:spChg>
          <pc:spChg chg="add del mod">
            <ac:chgData name="k kw" userId="6bbb2d6a514d1913" providerId="LiveId" clId="{33C7D017-20B4-40D3-A597-763BEA2AD033}" dt="2022-03-23T02:10:10.096" v="7"/>
            <ac:spMkLst>
              <pc:docMk/>
              <pc:sldMasterMk cId="2930734005" sldId="2147483660"/>
              <pc:sldLayoutMk cId="3927534062" sldId="2147483663"/>
              <ac:spMk id="21" creationId="{C356CB92-6E5D-4962-AD48-9328C8FFFA0B}"/>
            </ac:spMkLst>
          </pc:spChg>
          <pc:spChg chg="add del mod">
            <ac:chgData name="k kw" userId="6bbb2d6a514d1913" providerId="LiveId" clId="{33C7D017-20B4-40D3-A597-763BEA2AD033}" dt="2022-03-23T02:10:10.096" v="7"/>
            <ac:spMkLst>
              <pc:docMk/>
              <pc:sldMasterMk cId="2930734005" sldId="2147483660"/>
              <pc:sldLayoutMk cId="3927534062" sldId="2147483663"/>
              <ac:spMk id="23" creationId="{03A066A3-1B6A-4E61-8323-C2F77F8E3024}"/>
            </ac:spMkLst>
          </pc:spChg>
          <pc:spChg chg="add del mod">
            <ac:chgData name="k kw" userId="6bbb2d6a514d1913" providerId="LiveId" clId="{33C7D017-20B4-40D3-A597-763BEA2AD033}" dt="2022-03-23T02:10:10.096" v="7"/>
            <ac:spMkLst>
              <pc:docMk/>
              <pc:sldMasterMk cId="2930734005" sldId="2147483660"/>
              <pc:sldLayoutMk cId="3927534062" sldId="2147483663"/>
              <ac:spMk id="24" creationId="{A31D0AC1-9AEC-4F3F-914C-AC0D0FFC0FB5}"/>
            </ac:spMkLst>
          </pc:spChg>
          <pc:spChg chg="add del mod">
            <ac:chgData name="k kw" userId="6bbb2d6a514d1913" providerId="LiveId" clId="{33C7D017-20B4-40D3-A597-763BEA2AD033}" dt="2022-03-23T02:10:10.096" v="7"/>
            <ac:spMkLst>
              <pc:docMk/>
              <pc:sldMasterMk cId="2930734005" sldId="2147483660"/>
              <pc:sldLayoutMk cId="3927534062" sldId="2147483663"/>
              <ac:spMk id="25" creationId="{F4383978-5669-43E9-837E-D176AA56B404}"/>
            </ac:spMkLst>
          </pc:spChg>
          <pc:spChg chg="add del mod">
            <ac:chgData name="k kw" userId="6bbb2d6a514d1913" providerId="LiveId" clId="{33C7D017-20B4-40D3-A597-763BEA2AD033}" dt="2022-03-23T02:10:10.096" v="7"/>
            <ac:spMkLst>
              <pc:docMk/>
              <pc:sldMasterMk cId="2930734005" sldId="2147483660"/>
              <pc:sldLayoutMk cId="3927534062" sldId="2147483663"/>
              <ac:spMk id="26" creationId="{BC193D0B-0ECC-43C7-8406-CBBBCFD0BCF3}"/>
            </ac:spMkLst>
          </pc:spChg>
          <pc:spChg chg="add del mod">
            <ac:chgData name="k kw" userId="6bbb2d6a514d1913" providerId="LiveId" clId="{33C7D017-20B4-40D3-A597-763BEA2AD033}" dt="2022-03-23T02:10:10.096" v="7"/>
            <ac:spMkLst>
              <pc:docMk/>
              <pc:sldMasterMk cId="2930734005" sldId="2147483660"/>
              <pc:sldLayoutMk cId="3927534062" sldId="2147483663"/>
              <ac:spMk id="27" creationId="{FD897CB1-5BC0-4A81-98E5-9C13C0D60037}"/>
            </ac:spMkLst>
          </pc:spChg>
          <pc:spChg chg="add del mod">
            <ac:chgData name="k kw" userId="6bbb2d6a514d1913" providerId="LiveId" clId="{33C7D017-20B4-40D3-A597-763BEA2AD033}" dt="2022-03-23T02:10:10.096" v="7"/>
            <ac:spMkLst>
              <pc:docMk/>
              <pc:sldMasterMk cId="2930734005" sldId="2147483660"/>
              <pc:sldLayoutMk cId="3927534062" sldId="2147483663"/>
              <ac:spMk id="28" creationId="{A282B1CE-0143-4570-9FAB-EC8B7A222F58}"/>
            </ac:spMkLst>
          </pc:spChg>
          <pc:spChg chg="add del mod">
            <ac:chgData name="k kw" userId="6bbb2d6a514d1913" providerId="LiveId" clId="{33C7D017-20B4-40D3-A597-763BEA2AD033}" dt="2022-03-23T02:10:10.096" v="7"/>
            <ac:spMkLst>
              <pc:docMk/>
              <pc:sldMasterMk cId="2930734005" sldId="2147483660"/>
              <pc:sldLayoutMk cId="3927534062" sldId="2147483663"/>
              <ac:spMk id="29" creationId="{E0895BBA-9FA8-4885-8261-D04B56DC44EE}"/>
            </ac:spMkLst>
          </pc:spChg>
          <pc:spChg chg="add del mod">
            <ac:chgData name="k kw" userId="6bbb2d6a514d1913" providerId="LiveId" clId="{33C7D017-20B4-40D3-A597-763BEA2AD033}" dt="2022-03-23T02:10:10.096" v="7"/>
            <ac:spMkLst>
              <pc:docMk/>
              <pc:sldMasterMk cId="2930734005" sldId="2147483660"/>
              <pc:sldLayoutMk cId="3927534062" sldId="2147483663"/>
              <ac:spMk id="30" creationId="{63535547-7B90-4ECC-9745-A6DB2AA39D40}"/>
            </ac:spMkLst>
          </pc:spChg>
          <pc:spChg chg="add del mod">
            <ac:chgData name="k kw" userId="6bbb2d6a514d1913" providerId="LiveId" clId="{33C7D017-20B4-40D3-A597-763BEA2AD033}" dt="2022-03-23T02:10:10.096" v="7"/>
            <ac:spMkLst>
              <pc:docMk/>
              <pc:sldMasterMk cId="2930734005" sldId="2147483660"/>
              <pc:sldLayoutMk cId="3927534062" sldId="2147483663"/>
              <ac:spMk id="34" creationId="{44A1A661-48DE-431C-BC5A-0ACF5D50D469}"/>
            </ac:spMkLst>
          </pc:spChg>
          <pc:spChg chg="add del mod">
            <ac:chgData name="k kw" userId="6bbb2d6a514d1913" providerId="LiveId" clId="{33C7D017-20B4-40D3-A597-763BEA2AD033}" dt="2022-03-23T02:10:10.096" v="7"/>
            <ac:spMkLst>
              <pc:docMk/>
              <pc:sldMasterMk cId="2930734005" sldId="2147483660"/>
              <pc:sldLayoutMk cId="3927534062" sldId="2147483663"/>
              <ac:spMk id="35" creationId="{D3CEA2D5-3C6B-4661-A1D2-E0B79C980BFC}"/>
            </ac:spMkLst>
          </pc:spChg>
          <pc:spChg chg="add del mod">
            <ac:chgData name="k kw" userId="6bbb2d6a514d1913" providerId="LiveId" clId="{33C7D017-20B4-40D3-A597-763BEA2AD033}" dt="2022-03-23T02:10:10.096" v="7"/>
            <ac:spMkLst>
              <pc:docMk/>
              <pc:sldMasterMk cId="2930734005" sldId="2147483660"/>
              <pc:sldLayoutMk cId="3927534062" sldId="2147483663"/>
              <ac:spMk id="36" creationId="{D42E5C02-BB7E-4B73-9F25-82BE24FA62EE}"/>
            </ac:spMkLst>
          </pc:spChg>
          <pc:spChg chg="add del mod">
            <ac:chgData name="k kw" userId="6bbb2d6a514d1913" providerId="LiveId" clId="{33C7D017-20B4-40D3-A597-763BEA2AD033}" dt="2022-03-23T02:10:10.096" v="7"/>
            <ac:spMkLst>
              <pc:docMk/>
              <pc:sldMasterMk cId="2930734005" sldId="2147483660"/>
              <pc:sldLayoutMk cId="3927534062" sldId="2147483663"/>
              <ac:spMk id="37" creationId="{FE2B8BEB-902B-4DDC-9D9E-3B494DFC5B74}"/>
            </ac:spMkLst>
          </pc:spChg>
          <pc:spChg chg="add del mod">
            <ac:chgData name="k kw" userId="6bbb2d6a514d1913" providerId="LiveId" clId="{33C7D017-20B4-40D3-A597-763BEA2AD033}" dt="2022-03-23T02:10:10.096" v="7"/>
            <ac:spMkLst>
              <pc:docMk/>
              <pc:sldMasterMk cId="2930734005" sldId="2147483660"/>
              <pc:sldLayoutMk cId="3927534062" sldId="2147483663"/>
              <ac:spMk id="38" creationId="{5A15ACA9-3E50-44C1-BFB7-1FAC68B9D0B0}"/>
            </ac:spMkLst>
          </pc:spChg>
          <pc:spChg chg="add mod">
            <ac:chgData name="k kw" userId="6bbb2d6a514d1913" providerId="LiveId" clId="{33C7D017-20B4-40D3-A597-763BEA2AD033}" dt="2022-03-23T02:45:11.284" v="217" actId="2711"/>
            <ac:spMkLst>
              <pc:docMk/>
              <pc:sldMasterMk cId="2930734005" sldId="2147483660"/>
              <pc:sldLayoutMk cId="3927534062" sldId="2147483663"/>
              <ac:spMk id="38" creationId="{A62A7AAD-8CA3-4613-8577-943C0408ECEB}"/>
            </ac:spMkLst>
          </pc:spChg>
          <pc:spChg chg="add del mod">
            <ac:chgData name="k kw" userId="6bbb2d6a514d1913" providerId="LiveId" clId="{33C7D017-20B4-40D3-A597-763BEA2AD033}" dt="2022-03-23T02:10:10.096" v="7"/>
            <ac:spMkLst>
              <pc:docMk/>
              <pc:sldMasterMk cId="2930734005" sldId="2147483660"/>
              <pc:sldLayoutMk cId="3927534062" sldId="2147483663"/>
              <ac:spMk id="39" creationId="{12F4FA74-4F66-45F3-8614-ACC998365911}"/>
            </ac:spMkLst>
          </pc:spChg>
          <pc:spChg chg="add mod">
            <ac:chgData name="k kw" userId="6bbb2d6a514d1913" providerId="LiveId" clId="{33C7D017-20B4-40D3-A597-763BEA2AD033}" dt="2022-03-23T02:45:11.284" v="217" actId="2711"/>
            <ac:spMkLst>
              <pc:docMk/>
              <pc:sldMasterMk cId="2930734005" sldId="2147483660"/>
              <pc:sldLayoutMk cId="3927534062" sldId="2147483663"/>
              <ac:spMk id="39" creationId="{C0DFAA04-32C2-4E93-A517-9902F71CB425}"/>
            </ac:spMkLst>
          </pc:spChg>
          <pc:spChg chg="add mod">
            <ac:chgData name="k kw" userId="6bbb2d6a514d1913" providerId="LiveId" clId="{33C7D017-20B4-40D3-A597-763BEA2AD033}" dt="2022-03-23T02:45:11.284" v="217" actId="2711"/>
            <ac:spMkLst>
              <pc:docMk/>
              <pc:sldMasterMk cId="2930734005" sldId="2147483660"/>
              <pc:sldLayoutMk cId="3927534062" sldId="2147483663"/>
              <ac:spMk id="40" creationId="{2C7C0BD8-F80F-4DDE-BD30-C609099A503A}"/>
            </ac:spMkLst>
          </pc:spChg>
          <pc:spChg chg="add del mod">
            <ac:chgData name="k kw" userId="6bbb2d6a514d1913" providerId="LiveId" clId="{33C7D017-20B4-40D3-A597-763BEA2AD033}" dt="2022-03-23T02:10:10.096" v="7"/>
            <ac:spMkLst>
              <pc:docMk/>
              <pc:sldMasterMk cId="2930734005" sldId="2147483660"/>
              <pc:sldLayoutMk cId="3927534062" sldId="2147483663"/>
              <ac:spMk id="40" creationId="{76B943A7-DD98-4054-9315-1B34594DE1FD}"/>
            </ac:spMkLst>
          </pc:spChg>
          <pc:spChg chg="add mod">
            <ac:chgData name="k kw" userId="6bbb2d6a514d1913" providerId="LiveId" clId="{33C7D017-20B4-40D3-A597-763BEA2AD033}" dt="2022-03-23T02:45:11.284" v="217" actId="2711"/>
            <ac:spMkLst>
              <pc:docMk/>
              <pc:sldMasterMk cId="2930734005" sldId="2147483660"/>
              <pc:sldLayoutMk cId="3927534062" sldId="2147483663"/>
              <ac:spMk id="41" creationId="{8B700147-B980-4DB7-BA72-822681843FF9}"/>
            </ac:spMkLst>
          </pc:spChg>
          <pc:spChg chg="add del mod">
            <ac:chgData name="k kw" userId="6bbb2d6a514d1913" providerId="LiveId" clId="{33C7D017-20B4-40D3-A597-763BEA2AD033}" dt="2022-03-23T02:10:10.096" v="7"/>
            <ac:spMkLst>
              <pc:docMk/>
              <pc:sldMasterMk cId="2930734005" sldId="2147483660"/>
              <pc:sldLayoutMk cId="3927534062" sldId="2147483663"/>
              <ac:spMk id="41" creationId="{A8DA7658-7436-4F8C-AA53-67A827C03E3C}"/>
            </ac:spMkLst>
          </pc:spChg>
          <pc:spChg chg="add del mod">
            <ac:chgData name="k kw" userId="6bbb2d6a514d1913" providerId="LiveId" clId="{33C7D017-20B4-40D3-A597-763BEA2AD033}" dt="2022-03-23T02:10:10.096" v="7"/>
            <ac:spMkLst>
              <pc:docMk/>
              <pc:sldMasterMk cId="2930734005" sldId="2147483660"/>
              <pc:sldLayoutMk cId="3927534062" sldId="2147483663"/>
              <ac:spMk id="42" creationId="{11DBC144-00BA-4CFB-88D4-915909FDD1C8}"/>
            </ac:spMkLst>
          </pc:spChg>
          <pc:spChg chg="add mod">
            <ac:chgData name="k kw" userId="6bbb2d6a514d1913" providerId="LiveId" clId="{33C7D017-20B4-40D3-A597-763BEA2AD033}" dt="2022-03-23T02:49:58.572" v="306" actId="1076"/>
            <ac:spMkLst>
              <pc:docMk/>
              <pc:sldMasterMk cId="2930734005" sldId="2147483660"/>
              <pc:sldLayoutMk cId="3927534062" sldId="2147483663"/>
              <ac:spMk id="42" creationId="{37A0EA1F-9B0B-4E87-ACC7-DFB4802184D8}"/>
            </ac:spMkLst>
          </pc:spChg>
          <pc:spChg chg="add del mod">
            <ac:chgData name="k kw" userId="6bbb2d6a514d1913" providerId="LiveId" clId="{33C7D017-20B4-40D3-A597-763BEA2AD033}" dt="2022-03-23T02:10:10.096" v="7"/>
            <ac:spMkLst>
              <pc:docMk/>
              <pc:sldMasterMk cId="2930734005" sldId="2147483660"/>
              <pc:sldLayoutMk cId="3927534062" sldId="2147483663"/>
              <ac:spMk id="43" creationId="{74E6673E-2412-42D8-8686-8011397AB4E0}"/>
            </ac:spMkLst>
          </pc:spChg>
          <pc:spChg chg="add mod">
            <ac:chgData name="k kw" userId="6bbb2d6a514d1913" providerId="LiveId" clId="{33C7D017-20B4-40D3-A597-763BEA2AD033}" dt="2022-03-23T02:45:11.284" v="217" actId="2711"/>
            <ac:spMkLst>
              <pc:docMk/>
              <pc:sldMasterMk cId="2930734005" sldId="2147483660"/>
              <pc:sldLayoutMk cId="3927534062" sldId="2147483663"/>
              <ac:spMk id="43" creationId="{ECD8C8C3-A6FE-4932-B44B-8EF86ACE7A2D}"/>
            </ac:spMkLst>
          </pc:spChg>
          <pc:spChg chg="add del mod">
            <ac:chgData name="k kw" userId="6bbb2d6a514d1913" providerId="LiveId" clId="{33C7D017-20B4-40D3-A597-763BEA2AD033}" dt="2022-03-23T02:10:10.096" v="7"/>
            <ac:spMkLst>
              <pc:docMk/>
              <pc:sldMasterMk cId="2930734005" sldId="2147483660"/>
              <pc:sldLayoutMk cId="3927534062" sldId="2147483663"/>
              <ac:spMk id="44" creationId="{49D68DC6-BEC0-427A-ADDA-B6F38DAB598C}"/>
            </ac:spMkLst>
          </pc:spChg>
          <pc:spChg chg="add mod">
            <ac:chgData name="k kw" userId="6bbb2d6a514d1913" providerId="LiveId" clId="{33C7D017-20B4-40D3-A597-763BEA2AD033}" dt="2022-03-23T02:45:11.284" v="217" actId="2711"/>
            <ac:spMkLst>
              <pc:docMk/>
              <pc:sldMasterMk cId="2930734005" sldId="2147483660"/>
              <pc:sldLayoutMk cId="3927534062" sldId="2147483663"/>
              <ac:spMk id="44" creationId="{D4F826AE-93B1-47C6-BE80-DA76AC742E74}"/>
            </ac:spMkLst>
          </pc:spChg>
          <pc:spChg chg="add del mod">
            <ac:chgData name="k kw" userId="6bbb2d6a514d1913" providerId="LiveId" clId="{33C7D017-20B4-40D3-A597-763BEA2AD033}" dt="2022-03-23T02:10:10.096" v="7"/>
            <ac:spMkLst>
              <pc:docMk/>
              <pc:sldMasterMk cId="2930734005" sldId="2147483660"/>
              <pc:sldLayoutMk cId="3927534062" sldId="2147483663"/>
              <ac:spMk id="45" creationId="{16B502AC-0CB2-48DE-841F-0084798D10F6}"/>
            </ac:spMkLst>
          </pc:spChg>
          <pc:spChg chg="add del mod">
            <ac:chgData name="k kw" userId="6bbb2d6a514d1913" providerId="LiveId" clId="{33C7D017-20B4-40D3-A597-763BEA2AD033}" dt="2022-03-23T02:44:26.329" v="171" actId="478"/>
            <ac:spMkLst>
              <pc:docMk/>
              <pc:sldMasterMk cId="2930734005" sldId="2147483660"/>
              <pc:sldLayoutMk cId="3927534062" sldId="2147483663"/>
              <ac:spMk id="45" creationId="{E9D770FD-F2C0-4070-8CD7-00C76B6F9CDE}"/>
            </ac:spMkLst>
          </pc:spChg>
          <pc:spChg chg="add del mod">
            <ac:chgData name="k kw" userId="6bbb2d6a514d1913" providerId="LiveId" clId="{33C7D017-20B4-40D3-A597-763BEA2AD033}" dt="2022-03-23T02:46:04.142" v="222" actId="478"/>
            <ac:spMkLst>
              <pc:docMk/>
              <pc:sldMasterMk cId="2930734005" sldId="2147483660"/>
              <pc:sldLayoutMk cId="3927534062" sldId="2147483663"/>
              <ac:spMk id="46" creationId="{17D93873-0D9A-4831-BFD2-F3DBB040E4A0}"/>
            </ac:spMkLst>
          </pc:spChg>
          <pc:spChg chg="add del mod">
            <ac:chgData name="k kw" userId="6bbb2d6a514d1913" providerId="LiveId" clId="{33C7D017-20B4-40D3-A597-763BEA2AD033}" dt="2022-03-23T02:10:10.096" v="7"/>
            <ac:spMkLst>
              <pc:docMk/>
              <pc:sldMasterMk cId="2930734005" sldId="2147483660"/>
              <pc:sldLayoutMk cId="3927534062" sldId="2147483663"/>
              <ac:spMk id="46" creationId="{653B7A84-FEA4-446B-B4A3-B595D3CAAFC2}"/>
            </ac:spMkLst>
          </pc:spChg>
          <pc:spChg chg="add del mod">
            <ac:chgData name="k kw" userId="6bbb2d6a514d1913" providerId="LiveId" clId="{33C7D017-20B4-40D3-A597-763BEA2AD033}" dt="2022-03-23T02:49:48.772" v="297" actId="478"/>
            <ac:spMkLst>
              <pc:docMk/>
              <pc:sldMasterMk cId="2930734005" sldId="2147483660"/>
              <pc:sldLayoutMk cId="3927534062" sldId="2147483663"/>
              <ac:spMk id="47" creationId="{23C909E2-CE5B-4DD1-82EC-2738121063EE}"/>
            </ac:spMkLst>
          </pc:spChg>
          <pc:spChg chg="add del mod">
            <ac:chgData name="k kw" userId="6bbb2d6a514d1913" providerId="LiveId" clId="{33C7D017-20B4-40D3-A597-763BEA2AD033}" dt="2022-03-23T02:10:10.096" v="7"/>
            <ac:spMkLst>
              <pc:docMk/>
              <pc:sldMasterMk cId="2930734005" sldId="2147483660"/>
              <pc:sldLayoutMk cId="3927534062" sldId="2147483663"/>
              <ac:spMk id="47" creationId="{93C1877D-F73A-4D0D-9373-AB6CBAED7A12}"/>
            </ac:spMkLst>
          </pc:spChg>
          <pc:spChg chg="add del mod">
            <ac:chgData name="k kw" userId="6bbb2d6a514d1913" providerId="LiveId" clId="{33C7D017-20B4-40D3-A597-763BEA2AD033}" dt="2022-03-23T02:46:00.326" v="221" actId="478"/>
            <ac:spMkLst>
              <pc:docMk/>
              <pc:sldMasterMk cId="2930734005" sldId="2147483660"/>
              <pc:sldLayoutMk cId="3927534062" sldId="2147483663"/>
              <ac:spMk id="48" creationId="{AE274C22-FD06-46F9-9697-EFA921BB3C1C}"/>
            </ac:spMkLst>
          </pc:spChg>
          <pc:spChg chg="add del mod">
            <ac:chgData name="k kw" userId="6bbb2d6a514d1913" providerId="LiveId" clId="{33C7D017-20B4-40D3-A597-763BEA2AD033}" dt="2022-03-23T02:10:10.096" v="7"/>
            <ac:spMkLst>
              <pc:docMk/>
              <pc:sldMasterMk cId="2930734005" sldId="2147483660"/>
              <pc:sldLayoutMk cId="3927534062" sldId="2147483663"/>
              <ac:spMk id="48" creationId="{FA3A971D-5601-41CD-9A63-C88169204AF3}"/>
            </ac:spMkLst>
          </pc:spChg>
          <pc:spChg chg="add del mod">
            <ac:chgData name="k kw" userId="6bbb2d6a514d1913" providerId="LiveId" clId="{33C7D017-20B4-40D3-A597-763BEA2AD033}" dt="2022-03-23T02:46:04.142" v="222" actId="478"/>
            <ac:spMkLst>
              <pc:docMk/>
              <pc:sldMasterMk cId="2930734005" sldId="2147483660"/>
              <pc:sldLayoutMk cId="3927534062" sldId="2147483663"/>
              <ac:spMk id="49" creationId="{006F3291-A74A-41BD-9E7A-E943A0914461}"/>
            </ac:spMkLst>
          </pc:spChg>
          <pc:spChg chg="add del mod">
            <ac:chgData name="k kw" userId="6bbb2d6a514d1913" providerId="LiveId" clId="{33C7D017-20B4-40D3-A597-763BEA2AD033}" dt="2022-03-23T02:10:10.096" v="7"/>
            <ac:spMkLst>
              <pc:docMk/>
              <pc:sldMasterMk cId="2930734005" sldId="2147483660"/>
              <pc:sldLayoutMk cId="3927534062" sldId="2147483663"/>
              <ac:spMk id="49" creationId="{A0E529AF-7F77-4DB5-A12F-2348FD4CED7A}"/>
            </ac:spMkLst>
          </pc:spChg>
          <pc:spChg chg="add del mod">
            <ac:chgData name="k kw" userId="6bbb2d6a514d1913" providerId="LiveId" clId="{33C7D017-20B4-40D3-A597-763BEA2AD033}" dt="2022-03-23T02:10:10.096" v="7"/>
            <ac:spMkLst>
              <pc:docMk/>
              <pc:sldMasterMk cId="2930734005" sldId="2147483660"/>
              <pc:sldLayoutMk cId="3927534062" sldId="2147483663"/>
              <ac:spMk id="50" creationId="{2904CE10-42F4-40F7-8822-58E4BF1FA3E2}"/>
            </ac:spMkLst>
          </pc:spChg>
          <pc:spChg chg="add del mod">
            <ac:chgData name="k kw" userId="6bbb2d6a514d1913" providerId="LiveId" clId="{33C7D017-20B4-40D3-A597-763BEA2AD033}" dt="2022-03-23T02:46:04.142" v="222" actId="478"/>
            <ac:spMkLst>
              <pc:docMk/>
              <pc:sldMasterMk cId="2930734005" sldId="2147483660"/>
              <pc:sldLayoutMk cId="3927534062" sldId="2147483663"/>
              <ac:spMk id="50" creationId="{FA146372-F49E-4E11-BB94-DB6EBD333E6C}"/>
            </ac:spMkLst>
          </pc:spChg>
          <pc:spChg chg="add del mod">
            <ac:chgData name="k kw" userId="6bbb2d6a514d1913" providerId="LiveId" clId="{33C7D017-20B4-40D3-A597-763BEA2AD033}" dt="2022-03-23T02:10:10.096" v="7"/>
            <ac:spMkLst>
              <pc:docMk/>
              <pc:sldMasterMk cId="2930734005" sldId="2147483660"/>
              <pc:sldLayoutMk cId="3927534062" sldId="2147483663"/>
              <ac:spMk id="51" creationId="{054B89A9-EAB6-42FA-80D2-6D6C25E4C4D7}"/>
            </ac:spMkLst>
          </pc:spChg>
          <pc:spChg chg="add del mod">
            <ac:chgData name="k kw" userId="6bbb2d6a514d1913" providerId="LiveId" clId="{33C7D017-20B4-40D3-A597-763BEA2AD033}" dt="2022-03-23T02:37:12.333" v="58" actId="478"/>
            <ac:spMkLst>
              <pc:docMk/>
              <pc:sldMasterMk cId="2930734005" sldId="2147483660"/>
              <pc:sldLayoutMk cId="3927534062" sldId="2147483663"/>
              <ac:spMk id="52" creationId="{071B53A8-3819-4891-8D13-503FF6D4B6A8}"/>
            </ac:spMkLst>
          </pc:spChg>
          <pc:spChg chg="add del mod">
            <ac:chgData name="k kw" userId="6bbb2d6a514d1913" providerId="LiveId" clId="{33C7D017-20B4-40D3-A597-763BEA2AD033}" dt="2022-03-23T02:37:12.333" v="58" actId="478"/>
            <ac:spMkLst>
              <pc:docMk/>
              <pc:sldMasterMk cId="2930734005" sldId="2147483660"/>
              <pc:sldLayoutMk cId="3927534062" sldId="2147483663"/>
              <ac:spMk id="53" creationId="{51A2D9F1-BA1D-4B7E-9BA2-9AA037BCB146}"/>
            </ac:spMkLst>
          </pc:spChg>
          <pc:spChg chg="add del mod">
            <ac:chgData name="k kw" userId="6bbb2d6a514d1913" providerId="LiveId" clId="{33C7D017-20B4-40D3-A597-763BEA2AD033}" dt="2022-03-23T02:37:12.333" v="58" actId="478"/>
            <ac:spMkLst>
              <pc:docMk/>
              <pc:sldMasterMk cId="2930734005" sldId="2147483660"/>
              <pc:sldLayoutMk cId="3927534062" sldId="2147483663"/>
              <ac:spMk id="54" creationId="{4D68B882-A5FB-40DD-AB19-5800E5A49977}"/>
            </ac:spMkLst>
          </pc:spChg>
          <pc:spChg chg="add del mod">
            <ac:chgData name="k kw" userId="6bbb2d6a514d1913" providerId="LiveId" clId="{33C7D017-20B4-40D3-A597-763BEA2AD033}" dt="2022-03-23T02:37:12.333" v="58" actId="478"/>
            <ac:spMkLst>
              <pc:docMk/>
              <pc:sldMasterMk cId="2930734005" sldId="2147483660"/>
              <pc:sldLayoutMk cId="3927534062" sldId="2147483663"/>
              <ac:spMk id="55" creationId="{7FDAE624-89C0-46EC-9212-32A1403CD175}"/>
            </ac:spMkLst>
          </pc:spChg>
          <pc:spChg chg="add del mod">
            <ac:chgData name="k kw" userId="6bbb2d6a514d1913" providerId="LiveId" clId="{33C7D017-20B4-40D3-A597-763BEA2AD033}" dt="2022-03-23T02:37:12.333" v="58" actId="478"/>
            <ac:spMkLst>
              <pc:docMk/>
              <pc:sldMasterMk cId="2930734005" sldId="2147483660"/>
              <pc:sldLayoutMk cId="3927534062" sldId="2147483663"/>
              <ac:spMk id="56" creationId="{1AA6CBF0-92A5-4AF5-9D18-1564568BE45A}"/>
            </ac:spMkLst>
          </pc:spChg>
          <pc:spChg chg="add del mod">
            <ac:chgData name="k kw" userId="6bbb2d6a514d1913" providerId="LiveId" clId="{33C7D017-20B4-40D3-A597-763BEA2AD033}" dt="2022-03-23T02:37:12.333" v="58" actId="478"/>
            <ac:spMkLst>
              <pc:docMk/>
              <pc:sldMasterMk cId="2930734005" sldId="2147483660"/>
              <pc:sldLayoutMk cId="3927534062" sldId="2147483663"/>
              <ac:spMk id="57" creationId="{81517573-259F-47E1-82DD-B1404E26ABD6}"/>
            </ac:spMkLst>
          </pc:spChg>
          <pc:spChg chg="add del mod">
            <ac:chgData name="k kw" userId="6bbb2d6a514d1913" providerId="LiveId" clId="{33C7D017-20B4-40D3-A597-763BEA2AD033}" dt="2022-03-23T02:37:12.333" v="58" actId="478"/>
            <ac:spMkLst>
              <pc:docMk/>
              <pc:sldMasterMk cId="2930734005" sldId="2147483660"/>
              <pc:sldLayoutMk cId="3927534062" sldId="2147483663"/>
              <ac:spMk id="58" creationId="{6EDA63AA-2F7E-4AE2-90EC-D54357EE7845}"/>
            </ac:spMkLst>
          </pc:spChg>
          <pc:spChg chg="add del mod">
            <ac:chgData name="k kw" userId="6bbb2d6a514d1913" providerId="LiveId" clId="{33C7D017-20B4-40D3-A597-763BEA2AD033}" dt="2022-03-23T02:37:12.333" v="58" actId="478"/>
            <ac:spMkLst>
              <pc:docMk/>
              <pc:sldMasterMk cId="2930734005" sldId="2147483660"/>
              <pc:sldLayoutMk cId="3927534062" sldId="2147483663"/>
              <ac:spMk id="59" creationId="{8B8A62AA-53D7-40AC-9681-3F0FB47413AB}"/>
            </ac:spMkLst>
          </pc:spChg>
          <pc:spChg chg="add del mod">
            <ac:chgData name="k kw" userId="6bbb2d6a514d1913" providerId="LiveId" clId="{33C7D017-20B4-40D3-A597-763BEA2AD033}" dt="2022-03-23T02:37:12.333" v="58" actId="478"/>
            <ac:spMkLst>
              <pc:docMk/>
              <pc:sldMasterMk cId="2930734005" sldId="2147483660"/>
              <pc:sldLayoutMk cId="3927534062" sldId="2147483663"/>
              <ac:spMk id="60" creationId="{28975059-4D80-4638-9750-0F00327A12A3}"/>
            </ac:spMkLst>
          </pc:spChg>
          <pc:spChg chg="add del mod">
            <ac:chgData name="k kw" userId="6bbb2d6a514d1913" providerId="LiveId" clId="{33C7D017-20B4-40D3-A597-763BEA2AD033}" dt="2022-03-23T02:37:12.333" v="58" actId="478"/>
            <ac:spMkLst>
              <pc:docMk/>
              <pc:sldMasterMk cId="2930734005" sldId="2147483660"/>
              <pc:sldLayoutMk cId="3927534062" sldId="2147483663"/>
              <ac:spMk id="61" creationId="{3552D6B3-8B05-4813-8643-5E4D2516EF0E}"/>
            </ac:spMkLst>
          </pc:spChg>
          <pc:spChg chg="add del mod">
            <ac:chgData name="k kw" userId="6bbb2d6a514d1913" providerId="LiveId" clId="{33C7D017-20B4-40D3-A597-763BEA2AD033}" dt="2022-03-23T02:37:12.333" v="58" actId="478"/>
            <ac:spMkLst>
              <pc:docMk/>
              <pc:sldMasterMk cId="2930734005" sldId="2147483660"/>
              <pc:sldLayoutMk cId="3927534062" sldId="2147483663"/>
              <ac:spMk id="62" creationId="{B04A045A-251C-475E-9988-DB15EA0EDC63}"/>
            </ac:spMkLst>
          </pc:spChg>
          <pc:spChg chg="add del mod">
            <ac:chgData name="k kw" userId="6bbb2d6a514d1913" providerId="LiveId" clId="{33C7D017-20B4-40D3-A597-763BEA2AD033}" dt="2022-03-23T02:37:12.333" v="58" actId="478"/>
            <ac:spMkLst>
              <pc:docMk/>
              <pc:sldMasterMk cId="2930734005" sldId="2147483660"/>
              <pc:sldLayoutMk cId="3927534062" sldId="2147483663"/>
              <ac:spMk id="63" creationId="{C6E7C54C-6485-45B2-A1EB-54D38FC938FC}"/>
            </ac:spMkLst>
          </pc:spChg>
          <pc:spChg chg="add del mod">
            <ac:chgData name="k kw" userId="6bbb2d6a514d1913" providerId="LiveId" clId="{33C7D017-20B4-40D3-A597-763BEA2AD033}" dt="2022-03-23T02:37:12.333" v="58" actId="478"/>
            <ac:spMkLst>
              <pc:docMk/>
              <pc:sldMasterMk cId="2930734005" sldId="2147483660"/>
              <pc:sldLayoutMk cId="3927534062" sldId="2147483663"/>
              <ac:spMk id="64" creationId="{707899CF-6533-44B1-A077-C9DA7114D5C5}"/>
            </ac:spMkLst>
          </pc:spChg>
          <pc:spChg chg="add del mod">
            <ac:chgData name="k kw" userId="6bbb2d6a514d1913" providerId="LiveId" clId="{33C7D017-20B4-40D3-A597-763BEA2AD033}" dt="2022-03-23T02:37:12.333" v="58" actId="478"/>
            <ac:spMkLst>
              <pc:docMk/>
              <pc:sldMasterMk cId="2930734005" sldId="2147483660"/>
              <pc:sldLayoutMk cId="3927534062" sldId="2147483663"/>
              <ac:spMk id="68" creationId="{429CC925-443C-49BD-B466-EAC2D502C2C1}"/>
            </ac:spMkLst>
          </pc:spChg>
          <pc:spChg chg="add del mod">
            <ac:chgData name="k kw" userId="6bbb2d6a514d1913" providerId="LiveId" clId="{33C7D017-20B4-40D3-A597-763BEA2AD033}" dt="2022-03-23T02:37:12.333" v="58" actId="478"/>
            <ac:spMkLst>
              <pc:docMk/>
              <pc:sldMasterMk cId="2930734005" sldId="2147483660"/>
              <pc:sldLayoutMk cId="3927534062" sldId="2147483663"/>
              <ac:spMk id="69" creationId="{1D03C11B-DDC1-43F3-AD71-CF1F1515FA8A}"/>
            </ac:spMkLst>
          </pc:spChg>
          <pc:spChg chg="add del mod">
            <ac:chgData name="k kw" userId="6bbb2d6a514d1913" providerId="LiveId" clId="{33C7D017-20B4-40D3-A597-763BEA2AD033}" dt="2022-03-23T02:37:12.333" v="58" actId="478"/>
            <ac:spMkLst>
              <pc:docMk/>
              <pc:sldMasterMk cId="2930734005" sldId="2147483660"/>
              <pc:sldLayoutMk cId="3927534062" sldId="2147483663"/>
              <ac:spMk id="70" creationId="{9CDB3D47-FD15-4BBE-B04C-C6338C8ABD09}"/>
            </ac:spMkLst>
          </pc:spChg>
          <pc:spChg chg="add del mod">
            <ac:chgData name="k kw" userId="6bbb2d6a514d1913" providerId="LiveId" clId="{33C7D017-20B4-40D3-A597-763BEA2AD033}" dt="2022-03-23T02:37:12.333" v="58" actId="478"/>
            <ac:spMkLst>
              <pc:docMk/>
              <pc:sldMasterMk cId="2930734005" sldId="2147483660"/>
              <pc:sldLayoutMk cId="3927534062" sldId="2147483663"/>
              <ac:spMk id="71" creationId="{E9BD35CC-B739-4C9B-AD6E-2609B45685E4}"/>
            </ac:spMkLst>
          </pc:spChg>
          <pc:spChg chg="add del mod">
            <ac:chgData name="k kw" userId="6bbb2d6a514d1913" providerId="LiveId" clId="{33C7D017-20B4-40D3-A597-763BEA2AD033}" dt="2022-03-23T02:37:12.333" v="58" actId="478"/>
            <ac:spMkLst>
              <pc:docMk/>
              <pc:sldMasterMk cId="2930734005" sldId="2147483660"/>
              <pc:sldLayoutMk cId="3927534062" sldId="2147483663"/>
              <ac:spMk id="72" creationId="{7025E5C2-7671-4A45-A52D-FBB16C87C687}"/>
            </ac:spMkLst>
          </pc:spChg>
          <pc:spChg chg="add del mod">
            <ac:chgData name="k kw" userId="6bbb2d6a514d1913" providerId="LiveId" clId="{33C7D017-20B4-40D3-A597-763BEA2AD033}" dt="2022-03-23T02:37:12.333" v="58" actId="478"/>
            <ac:spMkLst>
              <pc:docMk/>
              <pc:sldMasterMk cId="2930734005" sldId="2147483660"/>
              <pc:sldLayoutMk cId="3927534062" sldId="2147483663"/>
              <ac:spMk id="73" creationId="{192C4BEA-A917-4719-B751-95BEA7AA5D47}"/>
            </ac:spMkLst>
          </pc:spChg>
          <pc:spChg chg="add del mod">
            <ac:chgData name="k kw" userId="6bbb2d6a514d1913" providerId="LiveId" clId="{33C7D017-20B4-40D3-A597-763BEA2AD033}" dt="2022-03-23T02:37:12.333" v="58" actId="478"/>
            <ac:spMkLst>
              <pc:docMk/>
              <pc:sldMasterMk cId="2930734005" sldId="2147483660"/>
              <pc:sldLayoutMk cId="3927534062" sldId="2147483663"/>
              <ac:spMk id="74" creationId="{55C20DBF-8407-48FF-B531-ACE1F6E1B7F7}"/>
            </ac:spMkLst>
          </pc:spChg>
          <pc:spChg chg="add del mod">
            <ac:chgData name="k kw" userId="6bbb2d6a514d1913" providerId="LiveId" clId="{33C7D017-20B4-40D3-A597-763BEA2AD033}" dt="2022-03-23T02:37:12.333" v="58" actId="478"/>
            <ac:spMkLst>
              <pc:docMk/>
              <pc:sldMasterMk cId="2930734005" sldId="2147483660"/>
              <pc:sldLayoutMk cId="3927534062" sldId="2147483663"/>
              <ac:spMk id="75" creationId="{290347B1-FA9B-4181-A3EB-3570ABD42880}"/>
            </ac:spMkLst>
          </pc:spChg>
          <pc:spChg chg="add del mod">
            <ac:chgData name="k kw" userId="6bbb2d6a514d1913" providerId="LiveId" clId="{33C7D017-20B4-40D3-A597-763BEA2AD033}" dt="2022-03-23T02:37:12.333" v="58" actId="478"/>
            <ac:spMkLst>
              <pc:docMk/>
              <pc:sldMasterMk cId="2930734005" sldId="2147483660"/>
              <pc:sldLayoutMk cId="3927534062" sldId="2147483663"/>
              <ac:spMk id="76" creationId="{1F1C7452-BE5B-4AB6-8462-6D2FF2AE1B0B}"/>
            </ac:spMkLst>
          </pc:spChg>
          <pc:spChg chg="add del mod">
            <ac:chgData name="k kw" userId="6bbb2d6a514d1913" providerId="LiveId" clId="{33C7D017-20B4-40D3-A597-763BEA2AD033}" dt="2022-03-23T02:37:12.333" v="58" actId="478"/>
            <ac:spMkLst>
              <pc:docMk/>
              <pc:sldMasterMk cId="2930734005" sldId="2147483660"/>
              <pc:sldLayoutMk cId="3927534062" sldId="2147483663"/>
              <ac:spMk id="77" creationId="{3F83CDEA-43EA-4BCC-9315-47EC14F48968}"/>
            </ac:spMkLst>
          </pc:spChg>
          <pc:spChg chg="add del mod">
            <ac:chgData name="k kw" userId="6bbb2d6a514d1913" providerId="LiveId" clId="{33C7D017-20B4-40D3-A597-763BEA2AD033}" dt="2022-03-23T02:37:12.333" v="58" actId="478"/>
            <ac:spMkLst>
              <pc:docMk/>
              <pc:sldMasterMk cId="2930734005" sldId="2147483660"/>
              <pc:sldLayoutMk cId="3927534062" sldId="2147483663"/>
              <ac:spMk id="78" creationId="{E14ED387-E48A-496F-B77B-9D98D56379A7}"/>
            </ac:spMkLst>
          </pc:spChg>
          <pc:spChg chg="add del mod">
            <ac:chgData name="k kw" userId="6bbb2d6a514d1913" providerId="LiveId" clId="{33C7D017-20B4-40D3-A597-763BEA2AD033}" dt="2022-03-23T02:37:12.333" v="58" actId="478"/>
            <ac:spMkLst>
              <pc:docMk/>
              <pc:sldMasterMk cId="2930734005" sldId="2147483660"/>
              <pc:sldLayoutMk cId="3927534062" sldId="2147483663"/>
              <ac:spMk id="79" creationId="{A8F7CC61-5F6A-4A76-830B-E03CA90C76B0}"/>
            </ac:spMkLst>
          </pc:spChg>
          <pc:spChg chg="add del mod">
            <ac:chgData name="k kw" userId="6bbb2d6a514d1913" providerId="LiveId" clId="{33C7D017-20B4-40D3-A597-763BEA2AD033}" dt="2022-03-23T02:37:12.333" v="58" actId="478"/>
            <ac:spMkLst>
              <pc:docMk/>
              <pc:sldMasterMk cId="2930734005" sldId="2147483660"/>
              <pc:sldLayoutMk cId="3927534062" sldId="2147483663"/>
              <ac:spMk id="80" creationId="{34D05638-F88C-4448-88D4-59637C9BC540}"/>
            </ac:spMkLst>
          </pc:spChg>
          <pc:spChg chg="add del mod">
            <ac:chgData name="k kw" userId="6bbb2d6a514d1913" providerId="LiveId" clId="{33C7D017-20B4-40D3-A597-763BEA2AD033}" dt="2022-03-23T02:37:12.333" v="58" actId="478"/>
            <ac:spMkLst>
              <pc:docMk/>
              <pc:sldMasterMk cId="2930734005" sldId="2147483660"/>
              <pc:sldLayoutMk cId="3927534062" sldId="2147483663"/>
              <ac:spMk id="81" creationId="{8D4E96B8-D86B-440F-AEC9-A27372C280AF}"/>
            </ac:spMkLst>
          </pc:spChg>
          <pc:spChg chg="add del mod">
            <ac:chgData name="k kw" userId="6bbb2d6a514d1913" providerId="LiveId" clId="{33C7D017-20B4-40D3-A597-763BEA2AD033}" dt="2022-03-23T02:37:12.333" v="58" actId="478"/>
            <ac:spMkLst>
              <pc:docMk/>
              <pc:sldMasterMk cId="2930734005" sldId="2147483660"/>
              <pc:sldLayoutMk cId="3927534062" sldId="2147483663"/>
              <ac:spMk id="82" creationId="{9B8F047E-0DFF-42A5-86EA-8E819A052C55}"/>
            </ac:spMkLst>
          </pc:spChg>
          <pc:spChg chg="add del mod">
            <ac:chgData name="k kw" userId="6bbb2d6a514d1913" providerId="LiveId" clId="{33C7D017-20B4-40D3-A597-763BEA2AD033}" dt="2022-03-23T02:37:12.333" v="58" actId="478"/>
            <ac:spMkLst>
              <pc:docMk/>
              <pc:sldMasterMk cId="2930734005" sldId="2147483660"/>
              <pc:sldLayoutMk cId="3927534062" sldId="2147483663"/>
              <ac:spMk id="83" creationId="{647F198B-D2B6-4DC2-96A1-1215255B203D}"/>
            </ac:spMkLst>
          </pc:spChg>
          <pc:spChg chg="add del mod">
            <ac:chgData name="k kw" userId="6bbb2d6a514d1913" providerId="LiveId" clId="{33C7D017-20B4-40D3-A597-763BEA2AD033}" dt="2022-03-23T02:37:12.333" v="58" actId="478"/>
            <ac:spMkLst>
              <pc:docMk/>
              <pc:sldMasterMk cId="2930734005" sldId="2147483660"/>
              <pc:sldLayoutMk cId="3927534062" sldId="2147483663"/>
              <ac:spMk id="84" creationId="{92A165E1-9EDE-4CA8-91E2-1C2DBBB40595}"/>
            </ac:spMkLst>
          </pc:spChg>
          <pc:spChg chg="add del mod">
            <ac:chgData name="k kw" userId="6bbb2d6a514d1913" providerId="LiveId" clId="{33C7D017-20B4-40D3-A597-763BEA2AD033}" dt="2022-03-23T02:37:12.333" v="58" actId="478"/>
            <ac:spMkLst>
              <pc:docMk/>
              <pc:sldMasterMk cId="2930734005" sldId="2147483660"/>
              <pc:sldLayoutMk cId="3927534062" sldId="2147483663"/>
              <ac:spMk id="85" creationId="{2EE25231-819A-4BD1-AD76-98B336A05638}"/>
            </ac:spMkLst>
          </pc:spChg>
          <pc:spChg chg="add del mod">
            <ac:chgData name="k kw" userId="6bbb2d6a514d1913" providerId="LiveId" clId="{33C7D017-20B4-40D3-A597-763BEA2AD033}" dt="2022-03-23T02:46:04.142" v="222" actId="478"/>
            <ac:spMkLst>
              <pc:docMk/>
              <pc:sldMasterMk cId="2930734005" sldId="2147483660"/>
              <pc:sldLayoutMk cId="3927534062" sldId="2147483663"/>
              <ac:spMk id="88" creationId="{8608CE2C-4D82-4733-83F0-F91189B7F654}"/>
            </ac:spMkLst>
          </pc:spChg>
          <pc:spChg chg="add del mod">
            <ac:chgData name="k kw" userId="6bbb2d6a514d1913" providerId="LiveId" clId="{33C7D017-20B4-40D3-A597-763BEA2AD033}" dt="2022-03-23T02:46:04.142" v="222" actId="478"/>
            <ac:spMkLst>
              <pc:docMk/>
              <pc:sldMasterMk cId="2930734005" sldId="2147483660"/>
              <pc:sldLayoutMk cId="3927534062" sldId="2147483663"/>
              <ac:spMk id="89" creationId="{E8228EE7-395D-4F5F-807C-019CD93727F6}"/>
            </ac:spMkLst>
          </pc:spChg>
          <pc:spChg chg="add del mod">
            <ac:chgData name="k kw" userId="6bbb2d6a514d1913" providerId="LiveId" clId="{33C7D017-20B4-40D3-A597-763BEA2AD033}" dt="2022-03-23T02:46:04.142" v="222" actId="478"/>
            <ac:spMkLst>
              <pc:docMk/>
              <pc:sldMasterMk cId="2930734005" sldId="2147483660"/>
              <pc:sldLayoutMk cId="3927534062" sldId="2147483663"/>
              <ac:spMk id="90" creationId="{7CE8EE59-9FB4-4310-996B-15C7CD3D57EA}"/>
            </ac:spMkLst>
          </pc:spChg>
          <pc:spChg chg="add del mod">
            <ac:chgData name="k kw" userId="6bbb2d6a514d1913" providerId="LiveId" clId="{33C7D017-20B4-40D3-A597-763BEA2AD033}" dt="2022-03-23T02:46:04.142" v="222" actId="478"/>
            <ac:spMkLst>
              <pc:docMk/>
              <pc:sldMasterMk cId="2930734005" sldId="2147483660"/>
              <pc:sldLayoutMk cId="3927534062" sldId="2147483663"/>
              <ac:spMk id="91" creationId="{CDA5D0EA-1399-4E4E-AA3A-C2494126D876}"/>
            </ac:spMkLst>
          </pc:spChg>
          <pc:spChg chg="add del mod">
            <ac:chgData name="k kw" userId="6bbb2d6a514d1913" providerId="LiveId" clId="{33C7D017-20B4-40D3-A597-763BEA2AD033}" dt="2022-03-23T02:46:04.142" v="222" actId="478"/>
            <ac:spMkLst>
              <pc:docMk/>
              <pc:sldMasterMk cId="2930734005" sldId="2147483660"/>
              <pc:sldLayoutMk cId="3927534062" sldId="2147483663"/>
              <ac:spMk id="92" creationId="{673499FB-8792-4616-B378-B3FCAB571C30}"/>
            </ac:spMkLst>
          </pc:spChg>
          <pc:spChg chg="add del mod">
            <ac:chgData name="k kw" userId="6bbb2d6a514d1913" providerId="LiveId" clId="{33C7D017-20B4-40D3-A597-763BEA2AD033}" dt="2022-03-23T02:46:04.142" v="222" actId="478"/>
            <ac:spMkLst>
              <pc:docMk/>
              <pc:sldMasterMk cId="2930734005" sldId="2147483660"/>
              <pc:sldLayoutMk cId="3927534062" sldId="2147483663"/>
              <ac:spMk id="93" creationId="{0AC29855-60AF-4EB5-99D9-A8AB2795A11B}"/>
            </ac:spMkLst>
          </pc:spChg>
          <pc:spChg chg="add del mod">
            <ac:chgData name="k kw" userId="6bbb2d6a514d1913" providerId="LiveId" clId="{33C7D017-20B4-40D3-A597-763BEA2AD033}" dt="2022-03-23T02:46:04.142" v="222" actId="478"/>
            <ac:spMkLst>
              <pc:docMk/>
              <pc:sldMasterMk cId="2930734005" sldId="2147483660"/>
              <pc:sldLayoutMk cId="3927534062" sldId="2147483663"/>
              <ac:spMk id="94" creationId="{CD48A924-3D9D-47E5-85FA-D44A1FE984BB}"/>
            </ac:spMkLst>
          </pc:spChg>
          <pc:spChg chg="add del mod">
            <ac:chgData name="k kw" userId="6bbb2d6a514d1913" providerId="LiveId" clId="{33C7D017-20B4-40D3-A597-763BEA2AD033}" dt="2022-03-23T02:46:04.142" v="222" actId="478"/>
            <ac:spMkLst>
              <pc:docMk/>
              <pc:sldMasterMk cId="2930734005" sldId="2147483660"/>
              <pc:sldLayoutMk cId="3927534062" sldId="2147483663"/>
              <ac:spMk id="95" creationId="{13E3DE92-A4DC-4ED4-A8CA-527EAAF4BF8A}"/>
            </ac:spMkLst>
          </pc:spChg>
          <pc:spChg chg="add del mod">
            <ac:chgData name="k kw" userId="6bbb2d6a514d1913" providerId="LiveId" clId="{33C7D017-20B4-40D3-A597-763BEA2AD033}" dt="2022-03-23T02:46:04.142" v="222" actId="478"/>
            <ac:spMkLst>
              <pc:docMk/>
              <pc:sldMasterMk cId="2930734005" sldId="2147483660"/>
              <pc:sldLayoutMk cId="3927534062" sldId="2147483663"/>
              <ac:spMk id="96" creationId="{775E57FF-763A-4FCC-93D1-8FC2C21403AD}"/>
            </ac:spMkLst>
          </pc:spChg>
          <pc:spChg chg="add del mod">
            <ac:chgData name="k kw" userId="6bbb2d6a514d1913" providerId="LiveId" clId="{33C7D017-20B4-40D3-A597-763BEA2AD033}" dt="2022-03-23T02:46:04.142" v="222" actId="478"/>
            <ac:spMkLst>
              <pc:docMk/>
              <pc:sldMasterMk cId="2930734005" sldId="2147483660"/>
              <pc:sldLayoutMk cId="3927534062" sldId="2147483663"/>
              <ac:spMk id="97" creationId="{234D0ABD-BC92-44F9-B09D-7A937074DEE8}"/>
            </ac:spMkLst>
          </pc:spChg>
          <pc:spChg chg="add del mod">
            <ac:chgData name="k kw" userId="6bbb2d6a514d1913" providerId="LiveId" clId="{33C7D017-20B4-40D3-A597-763BEA2AD033}" dt="2022-03-23T02:46:04.142" v="222" actId="478"/>
            <ac:spMkLst>
              <pc:docMk/>
              <pc:sldMasterMk cId="2930734005" sldId="2147483660"/>
              <pc:sldLayoutMk cId="3927534062" sldId="2147483663"/>
              <ac:spMk id="98" creationId="{B152A925-2A17-4A27-85F0-8F7F8AFC2102}"/>
            </ac:spMkLst>
          </pc:spChg>
          <pc:spChg chg="add del mod">
            <ac:chgData name="k kw" userId="6bbb2d6a514d1913" providerId="LiveId" clId="{33C7D017-20B4-40D3-A597-763BEA2AD033}" dt="2022-03-23T02:46:04.142" v="222" actId="478"/>
            <ac:spMkLst>
              <pc:docMk/>
              <pc:sldMasterMk cId="2930734005" sldId="2147483660"/>
              <pc:sldLayoutMk cId="3927534062" sldId="2147483663"/>
              <ac:spMk id="99" creationId="{F48A7A52-9C0B-4518-8982-422346EFFEB3}"/>
            </ac:spMkLst>
          </pc:spChg>
          <pc:spChg chg="add del mod">
            <ac:chgData name="k kw" userId="6bbb2d6a514d1913" providerId="LiveId" clId="{33C7D017-20B4-40D3-A597-763BEA2AD033}" dt="2022-03-23T02:46:04.142" v="222" actId="478"/>
            <ac:spMkLst>
              <pc:docMk/>
              <pc:sldMasterMk cId="2930734005" sldId="2147483660"/>
              <pc:sldLayoutMk cId="3927534062" sldId="2147483663"/>
              <ac:spMk id="100" creationId="{637BA92C-5B3A-45AD-8C18-EAA1C17D33A3}"/>
            </ac:spMkLst>
          </pc:spChg>
          <pc:spChg chg="add del mod">
            <ac:chgData name="k kw" userId="6bbb2d6a514d1913" providerId="LiveId" clId="{33C7D017-20B4-40D3-A597-763BEA2AD033}" dt="2022-03-23T02:46:04.142" v="222" actId="478"/>
            <ac:spMkLst>
              <pc:docMk/>
              <pc:sldMasterMk cId="2930734005" sldId="2147483660"/>
              <pc:sldLayoutMk cId="3927534062" sldId="2147483663"/>
              <ac:spMk id="101" creationId="{5513F91E-20D4-4931-B39D-106E9E422A1A}"/>
            </ac:spMkLst>
          </pc:spChg>
          <pc:spChg chg="add del mod">
            <ac:chgData name="k kw" userId="6bbb2d6a514d1913" providerId="LiveId" clId="{33C7D017-20B4-40D3-A597-763BEA2AD033}" dt="2022-03-23T02:46:04.142" v="222" actId="478"/>
            <ac:spMkLst>
              <pc:docMk/>
              <pc:sldMasterMk cId="2930734005" sldId="2147483660"/>
              <pc:sldLayoutMk cId="3927534062" sldId="2147483663"/>
              <ac:spMk id="102" creationId="{50BE1471-67B1-452D-B627-84CE80251A41}"/>
            </ac:spMkLst>
          </pc:spChg>
          <pc:spChg chg="add del mod">
            <ac:chgData name="k kw" userId="6bbb2d6a514d1913" providerId="LiveId" clId="{33C7D017-20B4-40D3-A597-763BEA2AD033}" dt="2022-03-23T02:46:04.142" v="222" actId="478"/>
            <ac:spMkLst>
              <pc:docMk/>
              <pc:sldMasterMk cId="2930734005" sldId="2147483660"/>
              <pc:sldLayoutMk cId="3927534062" sldId="2147483663"/>
              <ac:spMk id="103" creationId="{8A4EFCE6-AA0F-4054-831C-7DA87129A2FC}"/>
            </ac:spMkLst>
          </pc:spChg>
          <pc:spChg chg="add del mod">
            <ac:chgData name="k kw" userId="6bbb2d6a514d1913" providerId="LiveId" clId="{33C7D017-20B4-40D3-A597-763BEA2AD033}" dt="2022-03-23T02:46:04.142" v="222" actId="478"/>
            <ac:spMkLst>
              <pc:docMk/>
              <pc:sldMasterMk cId="2930734005" sldId="2147483660"/>
              <pc:sldLayoutMk cId="3927534062" sldId="2147483663"/>
              <ac:spMk id="104" creationId="{05E25BFE-6F31-4E12-9131-0ABCE8109CCD}"/>
            </ac:spMkLst>
          </pc:spChg>
          <pc:spChg chg="add del mod">
            <ac:chgData name="k kw" userId="6bbb2d6a514d1913" providerId="LiveId" clId="{33C7D017-20B4-40D3-A597-763BEA2AD033}" dt="2022-03-23T02:46:04.142" v="222" actId="478"/>
            <ac:spMkLst>
              <pc:docMk/>
              <pc:sldMasterMk cId="2930734005" sldId="2147483660"/>
              <pc:sldLayoutMk cId="3927534062" sldId="2147483663"/>
              <ac:spMk id="105" creationId="{A8BC40BB-71A9-46B4-A96A-D2356AC16947}"/>
            </ac:spMkLst>
          </pc:spChg>
          <pc:grpChg chg="del">
            <ac:chgData name="k kw" userId="6bbb2d6a514d1913" providerId="LiveId" clId="{33C7D017-20B4-40D3-A597-763BEA2AD033}" dt="2022-03-23T02:09:54.169" v="1" actId="478"/>
            <ac:grpSpMkLst>
              <pc:docMk/>
              <pc:sldMasterMk cId="2930734005" sldId="2147483660"/>
              <pc:sldLayoutMk cId="3927534062" sldId="2147483663"/>
              <ac:grpSpMk id="12" creationId="{21E80128-C773-4256-AD88-71260D10AFA1}"/>
            </ac:grpSpMkLst>
          </pc:grpChg>
          <pc:grpChg chg="del">
            <ac:chgData name="k kw" userId="6bbb2d6a514d1913" providerId="LiveId" clId="{33C7D017-20B4-40D3-A597-763BEA2AD033}" dt="2022-03-23T02:09:53.239" v="0" actId="478"/>
            <ac:grpSpMkLst>
              <pc:docMk/>
              <pc:sldMasterMk cId="2930734005" sldId="2147483660"/>
              <pc:sldLayoutMk cId="3927534062" sldId="2147483663"/>
              <ac:grpSpMk id="19" creationId="{204F0DBA-2743-4D11-A262-5E0148D32A2C}"/>
            </ac:grpSpMkLst>
          </pc:grpChg>
          <pc:picChg chg="del">
            <ac:chgData name="k kw" userId="6bbb2d6a514d1913" providerId="LiveId" clId="{33C7D017-20B4-40D3-A597-763BEA2AD033}" dt="2022-03-23T02:09:55.491" v="2" actId="478"/>
            <ac:picMkLst>
              <pc:docMk/>
              <pc:sldMasterMk cId="2930734005" sldId="2147483660"/>
              <pc:sldLayoutMk cId="3927534062" sldId="2147483663"/>
              <ac:picMk id="10" creationId="{C55757CB-782F-40F7-9398-459F8E1D0FDF}"/>
            </ac:picMkLst>
          </pc:picChg>
          <pc:picChg chg="del ord">
            <ac:chgData name="k kw" userId="6bbb2d6a514d1913" providerId="LiveId" clId="{33C7D017-20B4-40D3-A597-763BEA2AD033}" dt="2022-03-23T02:37:12.333" v="58" actId="478"/>
            <ac:picMkLst>
              <pc:docMk/>
              <pc:sldMasterMk cId="2930734005" sldId="2147483660"/>
              <pc:sldLayoutMk cId="3927534062" sldId="2147483663"/>
              <ac:picMk id="17" creationId="{73E90665-DB05-477D-8BDB-E471C485AAB3}"/>
            </ac:picMkLst>
          </pc:picChg>
          <pc:picChg chg="del">
            <ac:chgData name="k kw" userId="6bbb2d6a514d1913" providerId="LiveId" clId="{33C7D017-20B4-40D3-A597-763BEA2AD033}" dt="2022-03-23T02:37:12.333" v="58" actId="478"/>
            <ac:picMkLst>
              <pc:docMk/>
              <pc:sldMasterMk cId="2930734005" sldId="2147483660"/>
              <pc:sldLayoutMk cId="3927534062" sldId="2147483663"/>
              <ac:picMk id="22" creationId="{35ACCC1D-C8FF-41ED-AD7E-A4F1E533AC97}"/>
            </ac:picMkLst>
          </pc:picChg>
          <pc:picChg chg="add del mod">
            <ac:chgData name="k kw" userId="6bbb2d6a514d1913" providerId="LiveId" clId="{33C7D017-20B4-40D3-A597-763BEA2AD033}" dt="2022-03-23T02:10:10.096" v="7"/>
            <ac:picMkLst>
              <pc:docMk/>
              <pc:sldMasterMk cId="2930734005" sldId="2147483660"/>
              <pc:sldLayoutMk cId="3927534062" sldId="2147483663"/>
              <ac:picMk id="31" creationId="{79A1CF27-F5F1-4343-8558-5C3ABDE199B7}"/>
            </ac:picMkLst>
          </pc:picChg>
          <pc:picChg chg="add del mod">
            <ac:chgData name="k kw" userId="6bbb2d6a514d1913" providerId="LiveId" clId="{33C7D017-20B4-40D3-A597-763BEA2AD033}" dt="2022-03-23T02:10:10.096" v="7"/>
            <ac:picMkLst>
              <pc:docMk/>
              <pc:sldMasterMk cId="2930734005" sldId="2147483660"/>
              <pc:sldLayoutMk cId="3927534062" sldId="2147483663"/>
              <ac:picMk id="32" creationId="{0A351634-EF54-4213-A852-A04B0D26AD26}"/>
            </ac:picMkLst>
          </pc:picChg>
          <pc:picChg chg="add del mod">
            <ac:chgData name="k kw" userId="6bbb2d6a514d1913" providerId="LiveId" clId="{33C7D017-20B4-40D3-A597-763BEA2AD033}" dt="2022-03-23T02:10:10.096" v="7"/>
            <ac:picMkLst>
              <pc:docMk/>
              <pc:sldMasterMk cId="2930734005" sldId="2147483660"/>
              <pc:sldLayoutMk cId="3927534062" sldId="2147483663"/>
              <ac:picMk id="33" creationId="{1F0F27D6-4BBC-4986-91A4-9366977C8A80}"/>
            </ac:picMkLst>
          </pc:picChg>
          <pc:picChg chg="add del mod">
            <ac:chgData name="k kw" userId="6bbb2d6a514d1913" providerId="LiveId" clId="{33C7D017-20B4-40D3-A597-763BEA2AD033}" dt="2022-03-23T02:46:04.142" v="222" actId="478"/>
            <ac:picMkLst>
              <pc:docMk/>
              <pc:sldMasterMk cId="2930734005" sldId="2147483660"/>
              <pc:sldLayoutMk cId="3927534062" sldId="2147483663"/>
              <ac:picMk id="51" creationId="{CEC5ED2C-0AC0-493B-8823-8A807571001F}"/>
            </ac:picMkLst>
          </pc:picChg>
          <pc:picChg chg="add del mod">
            <ac:chgData name="k kw" userId="6bbb2d6a514d1913" providerId="LiveId" clId="{33C7D017-20B4-40D3-A597-763BEA2AD033}" dt="2022-03-23T02:37:12.333" v="58" actId="478"/>
            <ac:picMkLst>
              <pc:docMk/>
              <pc:sldMasterMk cId="2930734005" sldId="2147483660"/>
              <pc:sldLayoutMk cId="3927534062" sldId="2147483663"/>
              <ac:picMk id="65" creationId="{72481BE9-7285-430F-83B9-7A83CC5142A8}"/>
            </ac:picMkLst>
          </pc:picChg>
          <pc:picChg chg="add del mod">
            <ac:chgData name="k kw" userId="6bbb2d6a514d1913" providerId="LiveId" clId="{33C7D017-20B4-40D3-A597-763BEA2AD033}" dt="2022-03-23T02:37:12.333" v="58" actId="478"/>
            <ac:picMkLst>
              <pc:docMk/>
              <pc:sldMasterMk cId="2930734005" sldId="2147483660"/>
              <pc:sldLayoutMk cId="3927534062" sldId="2147483663"/>
              <ac:picMk id="66" creationId="{AEDF2C80-A75A-4EE7-A9AB-A84500B5A728}"/>
            </ac:picMkLst>
          </pc:picChg>
          <pc:picChg chg="add del mod">
            <ac:chgData name="k kw" userId="6bbb2d6a514d1913" providerId="LiveId" clId="{33C7D017-20B4-40D3-A597-763BEA2AD033}" dt="2022-03-23T02:37:12.333" v="58" actId="478"/>
            <ac:picMkLst>
              <pc:docMk/>
              <pc:sldMasterMk cId="2930734005" sldId="2147483660"/>
              <pc:sldLayoutMk cId="3927534062" sldId="2147483663"/>
              <ac:picMk id="67" creationId="{14774EC1-01F6-4AE8-A075-19ADD99DD80A}"/>
            </ac:picMkLst>
          </pc:picChg>
          <pc:picChg chg="add del mod">
            <ac:chgData name="k kw" userId="6bbb2d6a514d1913" providerId="LiveId" clId="{33C7D017-20B4-40D3-A597-763BEA2AD033}" dt="2022-03-23T02:46:04.142" v="222" actId="478"/>
            <ac:picMkLst>
              <pc:docMk/>
              <pc:sldMasterMk cId="2930734005" sldId="2147483660"/>
              <pc:sldLayoutMk cId="3927534062" sldId="2147483663"/>
              <ac:picMk id="86" creationId="{C5BDBDED-0C53-4C11-B5BF-0F19BB7423C4}"/>
            </ac:picMkLst>
          </pc:picChg>
          <pc:picChg chg="add del mod">
            <ac:chgData name="k kw" userId="6bbb2d6a514d1913" providerId="LiveId" clId="{33C7D017-20B4-40D3-A597-763BEA2AD033}" dt="2022-03-23T02:46:04.142" v="222" actId="478"/>
            <ac:picMkLst>
              <pc:docMk/>
              <pc:sldMasterMk cId="2930734005" sldId="2147483660"/>
              <pc:sldLayoutMk cId="3927534062" sldId="2147483663"/>
              <ac:picMk id="87" creationId="{0AC2C079-6C5B-4625-82FE-973387334384}"/>
            </ac:picMkLst>
          </pc:picChg>
          <pc:picChg chg="add mod">
            <ac:chgData name="k kw" userId="6bbb2d6a514d1913" providerId="LiveId" clId="{33C7D017-20B4-40D3-A597-763BEA2AD033}" dt="2022-03-23T02:47:04.131" v="247" actId="1036"/>
            <ac:picMkLst>
              <pc:docMk/>
              <pc:sldMasterMk cId="2930734005" sldId="2147483660"/>
              <pc:sldLayoutMk cId="3927534062" sldId="2147483663"/>
              <ac:picMk id="106" creationId="{199CF909-5D39-46F5-8D8C-86CDD9B518F1}"/>
            </ac:picMkLst>
          </pc:picChg>
        </pc:sldLayoutChg>
        <pc:sldLayoutChg chg="addSp delSp modSp mod">
          <pc:chgData name="k kw" userId="6bbb2d6a514d1913" providerId="LiveId" clId="{33C7D017-20B4-40D3-A597-763BEA2AD033}" dt="2022-03-23T04:46:58.115" v="2257" actId="207"/>
          <pc:sldLayoutMkLst>
            <pc:docMk/>
            <pc:sldMasterMk cId="2930734005" sldId="2147483660"/>
            <pc:sldLayoutMk cId="2659656970" sldId="2147483672"/>
          </pc:sldLayoutMkLst>
          <pc:spChg chg="del">
            <ac:chgData name="k kw" userId="6bbb2d6a514d1913" providerId="LiveId" clId="{33C7D017-20B4-40D3-A597-763BEA2AD033}" dt="2022-03-23T03:11:03.692" v="857" actId="478"/>
            <ac:spMkLst>
              <pc:docMk/>
              <pc:sldMasterMk cId="2930734005" sldId="2147483660"/>
              <pc:sldLayoutMk cId="2659656970" sldId="2147483672"/>
              <ac:spMk id="2" creationId="{00000000-0000-0000-0000-000000000000}"/>
            </ac:spMkLst>
          </pc:spChg>
          <pc:spChg chg="del">
            <ac:chgData name="k kw" userId="6bbb2d6a514d1913" providerId="LiveId" clId="{33C7D017-20B4-40D3-A597-763BEA2AD033}" dt="2022-03-23T03:11:03.692" v="857" actId="478"/>
            <ac:spMkLst>
              <pc:docMk/>
              <pc:sldMasterMk cId="2930734005" sldId="2147483660"/>
              <pc:sldLayoutMk cId="2659656970" sldId="2147483672"/>
              <ac:spMk id="3" creationId="{00000000-0000-0000-0000-000000000000}"/>
            </ac:spMkLst>
          </pc:spChg>
          <pc:spChg chg="del">
            <ac:chgData name="k kw" userId="6bbb2d6a514d1913" providerId="LiveId" clId="{33C7D017-20B4-40D3-A597-763BEA2AD033}" dt="2022-03-23T03:11:03.692" v="857" actId="478"/>
            <ac:spMkLst>
              <pc:docMk/>
              <pc:sldMasterMk cId="2930734005" sldId="2147483660"/>
              <pc:sldLayoutMk cId="2659656970" sldId="2147483672"/>
              <ac:spMk id="4" creationId="{00000000-0000-0000-0000-000000000000}"/>
            </ac:spMkLst>
          </pc:spChg>
          <pc:spChg chg="del">
            <ac:chgData name="k kw" userId="6bbb2d6a514d1913" providerId="LiveId" clId="{33C7D017-20B4-40D3-A597-763BEA2AD033}" dt="2022-03-23T03:11:03.692" v="857" actId="478"/>
            <ac:spMkLst>
              <pc:docMk/>
              <pc:sldMasterMk cId="2930734005" sldId="2147483660"/>
              <pc:sldLayoutMk cId="2659656970" sldId="2147483672"/>
              <ac:spMk id="5" creationId="{00000000-0000-0000-0000-000000000000}"/>
            </ac:spMkLst>
          </pc:spChg>
          <pc:spChg chg="del">
            <ac:chgData name="k kw" userId="6bbb2d6a514d1913" providerId="LiveId" clId="{33C7D017-20B4-40D3-A597-763BEA2AD033}" dt="2022-03-23T03:11:03.692" v="857" actId="478"/>
            <ac:spMkLst>
              <pc:docMk/>
              <pc:sldMasterMk cId="2930734005" sldId="2147483660"/>
              <pc:sldLayoutMk cId="2659656970" sldId="2147483672"/>
              <ac:spMk id="6" creationId="{00000000-0000-0000-0000-000000000000}"/>
            </ac:spMkLst>
          </pc:spChg>
          <pc:spChg chg="add mod">
            <ac:chgData name="k kw" userId="6bbb2d6a514d1913" providerId="LiveId" clId="{33C7D017-20B4-40D3-A597-763BEA2AD033}" dt="2022-03-23T03:19:41.542" v="988" actId="2711"/>
            <ac:spMkLst>
              <pc:docMk/>
              <pc:sldMasterMk cId="2930734005" sldId="2147483660"/>
              <pc:sldLayoutMk cId="2659656970" sldId="2147483672"/>
              <ac:spMk id="7" creationId="{11668D36-19F2-4FEA-B274-A7D3DBCCFF7D}"/>
            </ac:spMkLst>
          </pc:spChg>
          <pc:spChg chg="add mod">
            <ac:chgData name="k kw" userId="6bbb2d6a514d1913" providerId="LiveId" clId="{33C7D017-20B4-40D3-A597-763BEA2AD033}" dt="2022-03-23T03:25:04.399" v="1401" actId="14100"/>
            <ac:spMkLst>
              <pc:docMk/>
              <pc:sldMasterMk cId="2930734005" sldId="2147483660"/>
              <pc:sldLayoutMk cId="2659656970" sldId="2147483672"/>
              <ac:spMk id="8" creationId="{189F04DD-05D7-4E62-AFED-89246BAF358C}"/>
            </ac:spMkLst>
          </pc:spChg>
          <pc:spChg chg="add del mod">
            <ac:chgData name="k kw" userId="6bbb2d6a514d1913" providerId="LiveId" clId="{33C7D017-20B4-40D3-A597-763BEA2AD033}" dt="2022-03-23T03:24:57.544" v="1400" actId="478"/>
            <ac:spMkLst>
              <pc:docMk/>
              <pc:sldMasterMk cId="2930734005" sldId="2147483660"/>
              <pc:sldLayoutMk cId="2659656970" sldId="2147483672"/>
              <ac:spMk id="9" creationId="{482A63E9-F512-43BC-9844-37E9BDCCC430}"/>
            </ac:spMkLst>
          </pc:spChg>
          <pc:spChg chg="add mod">
            <ac:chgData name="k kw" userId="6bbb2d6a514d1913" providerId="LiveId" clId="{33C7D017-20B4-40D3-A597-763BEA2AD033}" dt="2022-03-23T03:19:41.542" v="988" actId="2711"/>
            <ac:spMkLst>
              <pc:docMk/>
              <pc:sldMasterMk cId="2930734005" sldId="2147483660"/>
              <pc:sldLayoutMk cId="2659656970" sldId="2147483672"/>
              <ac:spMk id="10" creationId="{B4DAF3ED-4E38-4710-8B7B-E78257CD384C}"/>
            </ac:spMkLst>
          </pc:spChg>
          <pc:spChg chg="add del mod">
            <ac:chgData name="k kw" userId="6bbb2d6a514d1913" providerId="LiveId" clId="{33C7D017-20B4-40D3-A597-763BEA2AD033}" dt="2022-03-23T03:24:26.674" v="1380" actId="478"/>
            <ac:spMkLst>
              <pc:docMk/>
              <pc:sldMasterMk cId="2930734005" sldId="2147483660"/>
              <pc:sldLayoutMk cId="2659656970" sldId="2147483672"/>
              <ac:spMk id="11" creationId="{19B272B3-E684-4CE6-81B7-5F0D95028457}"/>
            </ac:spMkLst>
          </pc:spChg>
          <pc:spChg chg="add del mod">
            <ac:chgData name="k kw" userId="6bbb2d6a514d1913" providerId="LiveId" clId="{33C7D017-20B4-40D3-A597-763BEA2AD033}" dt="2022-03-23T03:12:32.876" v="882" actId="478"/>
            <ac:spMkLst>
              <pc:docMk/>
              <pc:sldMasterMk cId="2930734005" sldId="2147483660"/>
              <pc:sldLayoutMk cId="2659656970" sldId="2147483672"/>
              <ac:spMk id="12" creationId="{9071BA9F-AF22-43AE-A37E-1F49A67F5C1A}"/>
            </ac:spMkLst>
          </pc:spChg>
          <pc:spChg chg="add del mod">
            <ac:chgData name="k kw" userId="6bbb2d6a514d1913" providerId="LiveId" clId="{33C7D017-20B4-40D3-A597-763BEA2AD033}" dt="2022-03-23T03:12:32.876" v="882" actId="478"/>
            <ac:spMkLst>
              <pc:docMk/>
              <pc:sldMasterMk cId="2930734005" sldId="2147483660"/>
              <pc:sldLayoutMk cId="2659656970" sldId="2147483672"/>
              <ac:spMk id="13" creationId="{EC529B5F-33D7-422E-9654-96D228CE4CD0}"/>
            </ac:spMkLst>
          </pc:spChg>
          <pc:spChg chg="add del mod">
            <ac:chgData name="k kw" userId="6bbb2d6a514d1913" providerId="LiveId" clId="{33C7D017-20B4-40D3-A597-763BEA2AD033}" dt="2022-03-23T03:12:32.876" v="882" actId="478"/>
            <ac:spMkLst>
              <pc:docMk/>
              <pc:sldMasterMk cId="2930734005" sldId="2147483660"/>
              <pc:sldLayoutMk cId="2659656970" sldId="2147483672"/>
              <ac:spMk id="14" creationId="{983AFAFA-A1CE-4A11-AA99-706564ACEA08}"/>
            </ac:spMkLst>
          </pc:spChg>
          <pc:spChg chg="add del mod">
            <ac:chgData name="k kw" userId="6bbb2d6a514d1913" providerId="LiveId" clId="{33C7D017-20B4-40D3-A597-763BEA2AD033}" dt="2022-03-23T03:12:32.876" v="882" actId="478"/>
            <ac:spMkLst>
              <pc:docMk/>
              <pc:sldMasterMk cId="2930734005" sldId="2147483660"/>
              <pc:sldLayoutMk cId="2659656970" sldId="2147483672"/>
              <ac:spMk id="15" creationId="{C69D8D52-621A-4DE9-AC5E-AD3E9B52C034}"/>
            </ac:spMkLst>
          </pc:spChg>
          <pc:spChg chg="add del mod">
            <ac:chgData name="k kw" userId="6bbb2d6a514d1913" providerId="LiveId" clId="{33C7D017-20B4-40D3-A597-763BEA2AD033}" dt="2022-03-23T03:12:29.137" v="881" actId="478"/>
            <ac:spMkLst>
              <pc:docMk/>
              <pc:sldMasterMk cId="2930734005" sldId="2147483660"/>
              <pc:sldLayoutMk cId="2659656970" sldId="2147483672"/>
              <ac:spMk id="16" creationId="{FC0491E1-1180-4C78-A04F-16A2292196A5}"/>
            </ac:spMkLst>
          </pc:spChg>
          <pc:spChg chg="add del mod">
            <ac:chgData name="k kw" userId="6bbb2d6a514d1913" providerId="LiveId" clId="{33C7D017-20B4-40D3-A597-763BEA2AD033}" dt="2022-03-23T03:12:29.137" v="881" actId="478"/>
            <ac:spMkLst>
              <pc:docMk/>
              <pc:sldMasterMk cId="2930734005" sldId="2147483660"/>
              <pc:sldLayoutMk cId="2659656970" sldId="2147483672"/>
              <ac:spMk id="17" creationId="{462FE6E9-5F9E-41CF-B0BB-A00193C5977E}"/>
            </ac:spMkLst>
          </pc:spChg>
          <pc:spChg chg="add del mod">
            <ac:chgData name="k kw" userId="6bbb2d6a514d1913" providerId="LiveId" clId="{33C7D017-20B4-40D3-A597-763BEA2AD033}" dt="2022-03-23T03:12:29.137" v="881" actId="478"/>
            <ac:spMkLst>
              <pc:docMk/>
              <pc:sldMasterMk cId="2930734005" sldId="2147483660"/>
              <pc:sldLayoutMk cId="2659656970" sldId="2147483672"/>
              <ac:spMk id="18" creationId="{094E3981-F201-4B61-8347-9176A57DDE4D}"/>
            </ac:spMkLst>
          </pc:spChg>
          <pc:spChg chg="add del mod">
            <ac:chgData name="k kw" userId="6bbb2d6a514d1913" providerId="LiveId" clId="{33C7D017-20B4-40D3-A597-763BEA2AD033}" dt="2022-03-23T03:12:29.137" v="881" actId="478"/>
            <ac:spMkLst>
              <pc:docMk/>
              <pc:sldMasterMk cId="2930734005" sldId="2147483660"/>
              <pc:sldLayoutMk cId="2659656970" sldId="2147483672"/>
              <ac:spMk id="19" creationId="{794D0A44-4C39-4FA5-99EC-79D3777D25BD}"/>
            </ac:spMkLst>
          </pc:spChg>
          <pc:spChg chg="add del mod">
            <ac:chgData name="k kw" userId="6bbb2d6a514d1913" providerId="LiveId" clId="{33C7D017-20B4-40D3-A597-763BEA2AD033}" dt="2022-03-23T03:16:42.101" v="935" actId="478"/>
            <ac:spMkLst>
              <pc:docMk/>
              <pc:sldMasterMk cId="2930734005" sldId="2147483660"/>
              <pc:sldLayoutMk cId="2659656970" sldId="2147483672"/>
              <ac:spMk id="20" creationId="{9E148365-EF3F-4F8E-8C77-1D834D8D2FBB}"/>
            </ac:spMkLst>
          </pc:spChg>
          <pc:spChg chg="add del mod">
            <ac:chgData name="k kw" userId="6bbb2d6a514d1913" providerId="LiveId" clId="{33C7D017-20B4-40D3-A597-763BEA2AD033}" dt="2022-03-23T03:15:16.625" v="922" actId="478"/>
            <ac:spMkLst>
              <pc:docMk/>
              <pc:sldMasterMk cId="2930734005" sldId="2147483660"/>
              <pc:sldLayoutMk cId="2659656970" sldId="2147483672"/>
              <ac:spMk id="21" creationId="{22A5307D-21DB-4520-9FE2-EF408B9C52FA}"/>
            </ac:spMkLst>
          </pc:spChg>
          <pc:spChg chg="add del mod">
            <ac:chgData name="k kw" userId="6bbb2d6a514d1913" providerId="LiveId" clId="{33C7D017-20B4-40D3-A597-763BEA2AD033}" dt="2022-03-23T03:15:40.554" v="927" actId="478"/>
            <ac:spMkLst>
              <pc:docMk/>
              <pc:sldMasterMk cId="2930734005" sldId="2147483660"/>
              <pc:sldLayoutMk cId="2659656970" sldId="2147483672"/>
              <ac:spMk id="22" creationId="{9FEC6414-F71D-40F5-958F-4C4CD2D95217}"/>
            </ac:spMkLst>
          </pc:spChg>
          <pc:spChg chg="add del mod">
            <ac:chgData name="k kw" userId="6bbb2d6a514d1913" providerId="LiveId" clId="{33C7D017-20B4-40D3-A597-763BEA2AD033}" dt="2022-03-23T03:15:40.554" v="927" actId="478"/>
            <ac:spMkLst>
              <pc:docMk/>
              <pc:sldMasterMk cId="2930734005" sldId="2147483660"/>
              <pc:sldLayoutMk cId="2659656970" sldId="2147483672"/>
              <ac:spMk id="23" creationId="{3D3F4D6B-2AD7-4D17-9927-7634C663796A}"/>
            </ac:spMkLst>
          </pc:spChg>
          <pc:spChg chg="add del mod">
            <ac:chgData name="k kw" userId="6bbb2d6a514d1913" providerId="LiveId" clId="{33C7D017-20B4-40D3-A597-763BEA2AD033}" dt="2022-03-23T03:24:12.195" v="1362" actId="1038"/>
            <ac:spMkLst>
              <pc:docMk/>
              <pc:sldMasterMk cId="2930734005" sldId="2147483660"/>
              <pc:sldLayoutMk cId="2659656970" sldId="2147483672"/>
              <ac:spMk id="24" creationId="{68993E80-84BA-43C5-9A7F-86D8364D2979}"/>
            </ac:spMkLst>
          </pc:spChg>
          <pc:spChg chg="add del mod">
            <ac:chgData name="k kw" userId="6bbb2d6a514d1913" providerId="LiveId" clId="{33C7D017-20B4-40D3-A597-763BEA2AD033}" dt="2022-03-23T03:24:12.195" v="1362" actId="1038"/>
            <ac:spMkLst>
              <pc:docMk/>
              <pc:sldMasterMk cId="2930734005" sldId="2147483660"/>
              <pc:sldLayoutMk cId="2659656970" sldId="2147483672"/>
              <ac:spMk id="25" creationId="{E58003B6-1994-423E-B4B7-13C0BFD8CCBF}"/>
            </ac:spMkLst>
          </pc:spChg>
          <pc:spChg chg="add del mod">
            <ac:chgData name="k kw" userId="6bbb2d6a514d1913" providerId="LiveId" clId="{33C7D017-20B4-40D3-A597-763BEA2AD033}" dt="2022-03-23T03:24:12.195" v="1362" actId="1038"/>
            <ac:spMkLst>
              <pc:docMk/>
              <pc:sldMasterMk cId="2930734005" sldId="2147483660"/>
              <pc:sldLayoutMk cId="2659656970" sldId="2147483672"/>
              <ac:spMk id="26" creationId="{29A336E9-2D7A-4797-8489-DA16FE63D569}"/>
            </ac:spMkLst>
          </pc:spChg>
          <pc:spChg chg="add del mod">
            <ac:chgData name="k kw" userId="6bbb2d6a514d1913" providerId="LiveId" clId="{33C7D017-20B4-40D3-A597-763BEA2AD033}" dt="2022-03-23T03:24:12.195" v="1362" actId="1038"/>
            <ac:spMkLst>
              <pc:docMk/>
              <pc:sldMasterMk cId="2930734005" sldId="2147483660"/>
              <pc:sldLayoutMk cId="2659656970" sldId="2147483672"/>
              <ac:spMk id="27" creationId="{C9F30F98-F12F-427E-ABCF-1599FB6FB095}"/>
            </ac:spMkLst>
          </pc:spChg>
          <pc:spChg chg="add del mod">
            <ac:chgData name="k kw" userId="6bbb2d6a514d1913" providerId="LiveId" clId="{33C7D017-20B4-40D3-A597-763BEA2AD033}" dt="2022-03-23T03:24:12.195" v="1362" actId="1038"/>
            <ac:spMkLst>
              <pc:docMk/>
              <pc:sldMasterMk cId="2930734005" sldId="2147483660"/>
              <pc:sldLayoutMk cId="2659656970" sldId="2147483672"/>
              <ac:spMk id="28" creationId="{54B7A743-63A2-4B88-9396-E491CF1BB641}"/>
            </ac:spMkLst>
          </pc:spChg>
          <pc:spChg chg="add del mod">
            <ac:chgData name="k kw" userId="6bbb2d6a514d1913" providerId="LiveId" clId="{33C7D017-20B4-40D3-A597-763BEA2AD033}" dt="2022-03-23T03:24:12.195" v="1362" actId="1038"/>
            <ac:spMkLst>
              <pc:docMk/>
              <pc:sldMasterMk cId="2930734005" sldId="2147483660"/>
              <pc:sldLayoutMk cId="2659656970" sldId="2147483672"/>
              <ac:spMk id="29" creationId="{65E836FB-E367-41A2-AA8C-FD61A3F5569E}"/>
            </ac:spMkLst>
          </pc:spChg>
          <pc:spChg chg="add del mod">
            <ac:chgData name="k kw" userId="6bbb2d6a514d1913" providerId="LiveId" clId="{33C7D017-20B4-40D3-A597-763BEA2AD033}" dt="2022-03-23T03:24:12.195" v="1362" actId="1038"/>
            <ac:spMkLst>
              <pc:docMk/>
              <pc:sldMasterMk cId="2930734005" sldId="2147483660"/>
              <pc:sldLayoutMk cId="2659656970" sldId="2147483672"/>
              <ac:spMk id="30" creationId="{93C512E6-D656-46FF-A5AC-B0F373013B68}"/>
            </ac:spMkLst>
          </pc:spChg>
          <pc:spChg chg="add del mod">
            <ac:chgData name="k kw" userId="6bbb2d6a514d1913" providerId="LiveId" clId="{33C7D017-20B4-40D3-A597-763BEA2AD033}" dt="2022-03-23T03:14:47.572" v="916" actId="478"/>
            <ac:spMkLst>
              <pc:docMk/>
              <pc:sldMasterMk cId="2930734005" sldId="2147483660"/>
              <pc:sldLayoutMk cId="2659656970" sldId="2147483672"/>
              <ac:spMk id="31" creationId="{10F1703F-5B7D-472D-91D8-37D6A586A707}"/>
            </ac:spMkLst>
          </pc:spChg>
          <pc:spChg chg="add del mod">
            <ac:chgData name="k kw" userId="6bbb2d6a514d1913" providerId="LiveId" clId="{33C7D017-20B4-40D3-A597-763BEA2AD033}" dt="2022-03-23T03:14:47.572" v="916" actId="478"/>
            <ac:spMkLst>
              <pc:docMk/>
              <pc:sldMasterMk cId="2930734005" sldId="2147483660"/>
              <pc:sldLayoutMk cId="2659656970" sldId="2147483672"/>
              <ac:spMk id="32" creationId="{0096D38D-3817-4338-9CFF-157B5C7CADA8}"/>
            </ac:spMkLst>
          </pc:spChg>
          <pc:spChg chg="add del mod">
            <ac:chgData name="k kw" userId="6bbb2d6a514d1913" providerId="LiveId" clId="{33C7D017-20B4-40D3-A597-763BEA2AD033}" dt="2022-03-23T03:14:47.572" v="916" actId="478"/>
            <ac:spMkLst>
              <pc:docMk/>
              <pc:sldMasterMk cId="2930734005" sldId="2147483660"/>
              <pc:sldLayoutMk cId="2659656970" sldId="2147483672"/>
              <ac:spMk id="33" creationId="{DE419AE0-5B34-4C17-BCDB-4972C23AF7DF}"/>
            </ac:spMkLst>
          </pc:spChg>
          <pc:spChg chg="add del mod">
            <ac:chgData name="k kw" userId="6bbb2d6a514d1913" providerId="LiveId" clId="{33C7D017-20B4-40D3-A597-763BEA2AD033}" dt="2022-03-23T03:12:32.876" v="882" actId="478"/>
            <ac:spMkLst>
              <pc:docMk/>
              <pc:sldMasterMk cId="2930734005" sldId="2147483660"/>
              <pc:sldLayoutMk cId="2659656970" sldId="2147483672"/>
              <ac:spMk id="34" creationId="{D7FE43D2-3604-4CEB-B73B-04F79BCD2B16}"/>
            </ac:spMkLst>
          </pc:spChg>
          <pc:spChg chg="add del mod">
            <ac:chgData name="k kw" userId="6bbb2d6a514d1913" providerId="LiveId" clId="{33C7D017-20B4-40D3-A597-763BEA2AD033}" dt="2022-03-23T03:12:32.876" v="882" actId="478"/>
            <ac:spMkLst>
              <pc:docMk/>
              <pc:sldMasterMk cId="2930734005" sldId="2147483660"/>
              <pc:sldLayoutMk cId="2659656970" sldId="2147483672"/>
              <ac:spMk id="35" creationId="{798CAE9A-884F-4F0D-A0B8-7DC132EA3576}"/>
            </ac:spMkLst>
          </pc:spChg>
          <pc:spChg chg="add del mod">
            <ac:chgData name="k kw" userId="6bbb2d6a514d1913" providerId="LiveId" clId="{33C7D017-20B4-40D3-A597-763BEA2AD033}" dt="2022-03-23T03:12:32.876" v="882" actId="478"/>
            <ac:spMkLst>
              <pc:docMk/>
              <pc:sldMasterMk cId="2930734005" sldId="2147483660"/>
              <pc:sldLayoutMk cId="2659656970" sldId="2147483672"/>
              <ac:spMk id="36" creationId="{3C2F6FBF-4E29-4EFF-89EB-0BDE1CCDDAF4}"/>
            </ac:spMkLst>
          </pc:spChg>
          <pc:spChg chg="add del mod">
            <ac:chgData name="k kw" userId="6bbb2d6a514d1913" providerId="LiveId" clId="{33C7D017-20B4-40D3-A597-763BEA2AD033}" dt="2022-03-23T03:12:32.876" v="882" actId="478"/>
            <ac:spMkLst>
              <pc:docMk/>
              <pc:sldMasterMk cId="2930734005" sldId="2147483660"/>
              <pc:sldLayoutMk cId="2659656970" sldId="2147483672"/>
              <ac:spMk id="37" creationId="{67FF3337-5334-48F7-9473-9EB4E7050016}"/>
            </ac:spMkLst>
          </pc:spChg>
          <pc:spChg chg="add del mod">
            <ac:chgData name="k kw" userId="6bbb2d6a514d1913" providerId="LiveId" clId="{33C7D017-20B4-40D3-A597-763BEA2AD033}" dt="2022-03-23T03:12:32.876" v="882" actId="478"/>
            <ac:spMkLst>
              <pc:docMk/>
              <pc:sldMasterMk cId="2930734005" sldId="2147483660"/>
              <pc:sldLayoutMk cId="2659656970" sldId="2147483672"/>
              <ac:spMk id="38" creationId="{9C4B4681-2379-4FE4-AD57-03AF7D6C61CF}"/>
            </ac:spMkLst>
          </pc:spChg>
          <pc:spChg chg="add del mod">
            <ac:chgData name="k kw" userId="6bbb2d6a514d1913" providerId="LiveId" clId="{33C7D017-20B4-40D3-A597-763BEA2AD033}" dt="2022-03-23T03:12:32.876" v="882" actId="478"/>
            <ac:spMkLst>
              <pc:docMk/>
              <pc:sldMasterMk cId="2930734005" sldId="2147483660"/>
              <pc:sldLayoutMk cId="2659656970" sldId="2147483672"/>
              <ac:spMk id="39" creationId="{A55CEC2B-E6C3-499E-B43A-5591868641E1}"/>
            </ac:spMkLst>
          </pc:spChg>
          <pc:spChg chg="add del mod">
            <ac:chgData name="k kw" userId="6bbb2d6a514d1913" providerId="LiveId" clId="{33C7D017-20B4-40D3-A597-763BEA2AD033}" dt="2022-03-23T03:12:32.876" v="882" actId="478"/>
            <ac:spMkLst>
              <pc:docMk/>
              <pc:sldMasterMk cId="2930734005" sldId="2147483660"/>
              <pc:sldLayoutMk cId="2659656970" sldId="2147483672"/>
              <ac:spMk id="40" creationId="{3FFF70D0-CEEB-49C7-9378-4B03F3D175F8}"/>
            </ac:spMkLst>
          </pc:spChg>
          <pc:spChg chg="add del mod">
            <ac:chgData name="k kw" userId="6bbb2d6a514d1913" providerId="LiveId" clId="{33C7D017-20B4-40D3-A597-763BEA2AD033}" dt="2022-03-23T03:16:52.585" v="938" actId="478"/>
            <ac:spMkLst>
              <pc:docMk/>
              <pc:sldMasterMk cId="2930734005" sldId="2147483660"/>
              <pc:sldLayoutMk cId="2659656970" sldId="2147483672"/>
              <ac:spMk id="41" creationId="{9048BE07-7A73-4F95-A65F-928095FAA456}"/>
            </ac:spMkLst>
          </pc:spChg>
          <pc:spChg chg="add del mod">
            <ac:chgData name="k kw" userId="6bbb2d6a514d1913" providerId="LiveId" clId="{33C7D017-20B4-40D3-A597-763BEA2AD033}" dt="2022-03-23T04:15:36.019" v="1476" actId="21"/>
            <ac:spMkLst>
              <pc:docMk/>
              <pc:sldMasterMk cId="2930734005" sldId="2147483660"/>
              <pc:sldLayoutMk cId="2659656970" sldId="2147483672"/>
              <ac:spMk id="42" creationId="{F19FF13E-3FBF-42B0-8301-CF6417FF75D8}"/>
            </ac:spMkLst>
          </pc:spChg>
          <pc:spChg chg="add del mod">
            <ac:chgData name="k kw" userId="6bbb2d6a514d1913" providerId="LiveId" clId="{33C7D017-20B4-40D3-A597-763BEA2AD033}" dt="2022-03-23T03:16:42.101" v="935" actId="478"/>
            <ac:spMkLst>
              <pc:docMk/>
              <pc:sldMasterMk cId="2930734005" sldId="2147483660"/>
              <pc:sldLayoutMk cId="2659656970" sldId="2147483672"/>
              <ac:spMk id="43" creationId="{A2C0CE87-27F1-48E5-85B7-3C2546B298F2}"/>
            </ac:spMkLst>
          </pc:spChg>
          <pc:spChg chg="add del mod">
            <ac:chgData name="k kw" userId="6bbb2d6a514d1913" providerId="LiveId" clId="{33C7D017-20B4-40D3-A597-763BEA2AD033}" dt="2022-03-23T03:16:42.101" v="935" actId="478"/>
            <ac:spMkLst>
              <pc:docMk/>
              <pc:sldMasterMk cId="2930734005" sldId="2147483660"/>
              <pc:sldLayoutMk cId="2659656970" sldId="2147483672"/>
              <ac:spMk id="44" creationId="{2EDAC8B3-6A38-4588-8761-CC73EB7AB710}"/>
            </ac:spMkLst>
          </pc:spChg>
          <pc:spChg chg="add del mod">
            <ac:chgData name="k kw" userId="6bbb2d6a514d1913" providerId="LiveId" clId="{33C7D017-20B4-40D3-A597-763BEA2AD033}" dt="2022-03-23T03:16:42.101" v="935" actId="478"/>
            <ac:spMkLst>
              <pc:docMk/>
              <pc:sldMasterMk cId="2930734005" sldId="2147483660"/>
              <pc:sldLayoutMk cId="2659656970" sldId="2147483672"/>
              <ac:spMk id="45" creationId="{AAF44B1F-09DA-4174-9E82-F2480B8AFDFB}"/>
            </ac:spMkLst>
          </pc:spChg>
          <pc:spChg chg="add mod">
            <ac:chgData name="k kw" userId="6bbb2d6a514d1913" providerId="LiveId" clId="{33C7D017-20B4-40D3-A597-763BEA2AD033}" dt="2022-03-23T03:25:13.863" v="1424" actId="1038"/>
            <ac:spMkLst>
              <pc:docMk/>
              <pc:sldMasterMk cId="2930734005" sldId="2147483660"/>
              <pc:sldLayoutMk cId="2659656970" sldId="2147483672"/>
              <ac:spMk id="46" creationId="{B7B57E5E-D762-4641-A001-827E73E404BA}"/>
            </ac:spMkLst>
          </pc:spChg>
          <pc:spChg chg="add mod">
            <ac:chgData name="k kw" userId="6bbb2d6a514d1913" providerId="LiveId" clId="{33C7D017-20B4-40D3-A597-763BEA2AD033}" dt="2022-03-23T03:25:13.863" v="1424" actId="1038"/>
            <ac:spMkLst>
              <pc:docMk/>
              <pc:sldMasterMk cId="2930734005" sldId="2147483660"/>
              <pc:sldLayoutMk cId="2659656970" sldId="2147483672"/>
              <ac:spMk id="47" creationId="{5FCAF7FE-B011-4170-ADD5-2388EC57DFDA}"/>
            </ac:spMkLst>
          </pc:spChg>
          <pc:spChg chg="add mod">
            <ac:chgData name="k kw" userId="6bbb2d6a514d1913" providerId="LiveId" clId="{33C7D017-20B4-40D3-A597-763BEA2AD033}" dt="2022-03-23T03:20:05.674" v="1007" actId="14100"/>
            <ac:spMkLst>
              <pc:docMk/>
              <pc:sldMasterMk cId="2930734005" sldId="2147483660"/>
              <pc:sldLayoutMk cId="2659656970" sldId="2147483672"/>
              <ac:spMk id="48" creationId="{57F6863E-8BE4-4346-A7F8-46243DBFD362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50" creationId="{D85F011A-0204-4321-B019-D05300875D0F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52" creationId="{AC6721D8-AA78-4D41-ACFC-23DF59D0DFF5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53" creationId="{8802D50F-7CE9-4F5E-85A1-C5CEA025ABDF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55" creationId="{B57DAB8D-5A1F-4411-BD22-28EF87DE52C3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56" creationId="{B5D64607-88E3-44F5-8BA1-05CDF1E0EB51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58" creationId="{8C45A8DA-1A95-485D-8944-A2E91A059362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59" creationId="{A22BCFFD-1CB8-4B81-A0F1-777E2850B11A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61" creationId="{D9A9A810-CEBA-475E-B511-2A600A890F4C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62" creationId="{CC2DD5F2-24A1-4EBF-8F91-136A82FA1D8C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64" creationId="{1E4BF925-0513-4CF1-82D7-322F9F370799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65" creationId="{90925355-7197-4871-AEE7-64B0A4A651EA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67" creationId="{0F36AFA6-2834-4257-B585-F6FF37ADE5B8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68" creationId="{F6DE29D7-1E2E-4F8B-9E8A-4CF8DD0FDC1D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70" creationId="{44DA32B4-498D-454D-B3C7-D4D851D7B4C2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71" creationId="{5B9339F1-7F54-4CBB-AB38-F536EF64E620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73" creationId="{9A30C48E-A635-4D0F-89E7-F55FB52594A1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74" creationId="{6D360518-A8CF-4B3A-9686-C02F495BAE1D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76" creationId="{B3801D2E-CB1B-4C74-9EC6-1EB7F8B93884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77" creationId="{566F7857-AE58-4FBC-8F6E-58B8C4D10D5D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78" creationId="{990B4631-9C37-45F2-A697-4EA1AAD13AE0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79" creationId="{CDED81BF-331A-4F2D-9D3E-D848F76DB53B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80" creationId="{8FD1192D-F2A2-41ED-95AD-51270781F86A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81" creationId="{67E019DF-FBDF-4A02-9088-2A3F069685EF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82" creationId="{BC22C2E5-2A87-4D4B-BFB5-F52AE22B5764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83" creationId="{056E3455-4E41-42F7-8014-82000C2D4DB5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84" creationId="{52863C65-35C4-44B6-9DF2-2EB4BA75D129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85" creationId="{17A23D8F-30AD-4043-A520-FBD940AEA7E6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86" creationId="{C1DCCD43-B06E-49C8-B077-A2AC818998DC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87" creationId="{D3D1B806-1632-4581-BE67-13B7A35B6AFF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88" creationId="{C1CCCB34-9E77-4C04-8CC5-C3C477618D9F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89" creationId="{B8B977A5-D6E6-43C9-8DA0-7F6EE59A75BD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90" creationId="{B248ED1E-0801-491E-A8DB-C1891D728D6D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91" creationId="{7B77E2A3-9E19-4CDF-9464-62A2EAAACC7D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92" creationId="{356A4A59-162C-4F04-A49D-CB0AFAD7FFA9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93" creationId="{6E14B3F5-A568-47E6-A4AD-0DBCDCCF7460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94" creationId="{187BF710-0E59-459A-94A7-856CAE1B696A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95" creationId="{142B2AE5-5663-431C-BCF1-1BB9BF4ADF21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96" creationId="{E6331E46-EBCA-438A-A54A-6F4150F43DC9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97" creationId="{2C372E6E-1B25-4629-80A3-D95986E56210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98" creationId="{D459D59E-2FC4-4E3F-B903-C61CD6B2F088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99" creationId="{F98EDDF1-5D47-402E-A54E-23CF5AD9B744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100" creationId="{39BA39EB-32B6-4293-B642-FA684ACA1EC1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101" creationId="{C6F245F2-36F6-4E9E-8AC4-0C21888254BE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102" creationId="{00150F21-29B3-47D1-B840-A3421B0B2A9E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103" creationId="{032A92B2-EF95-461C-98C9-4C2118C8FBF9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104" creationId="{A4644C87-37E2-450D-93E1-EC0AD0D32428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105" creationId="{D42FCF1A-9CA4-4075-8329-7F0B61E5B462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106" creationId="{ABB08175-6208-4629-BD04-068FD478C6D1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107" creationId="{4E784A89-E8E5-427F-B26F-028B501AD16E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108" creationId="{7EA4ABBD-6C53-43E7-BA91-3A6C6296FF18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109" creationId="{01979BF3-F5CF-4743-A214-AF68846079AE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110" creationId="{E3181A2D-7BC6-4692-9CF8-3EAE51FCCA50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111" creationId="{B730F0C8-FDAC-4756-891D-950F60E968B2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112" creationId="{F4D87F89-0063-4CD1-A4BA-C7CDFD98C01A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113" creationId="{886671DE-3851-4F96-BEA9-2ECB7261BB80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114" creationId="{4528224E-431D-4242-9E31-38B6970C9BA3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115" creationId="{F582820E-C317-4844-A6D5-097170AAF9F3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116" creationId="{3ACE7396-AE85-4F6B-A661-C33AB7AE3BC3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117" creationId="{ACA17C30-0B78-4862-AEE7-69B3B9CE9A5E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118" creationId="{81ACB45D-A0D8-4F72-9B5F-5795C33E61DB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119" creationId="{C6B2178E-430E-4497-A66E-99E31CCDD1F1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120" creationId="{DE0CB597-C7E8-4007-9C6E-52D8E2C0B635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121" creationId="{268B27E1-FA52-4BB9-9D22-1CF3FF19C389}"/>
            </ac:spMkLst>
          </pc:spChg>
          <pc:spChg chg="mod">
            <ac:chgData name="k kw" userId="6bbb2d6a514d1913" providerId="LiveId" clId="{33C7D017-20B4-40D3-A597-763BEA2AD033}" dt="2022-03-23T03:20:43.972" v="1133" actId="1036"/>
            <ac:spMkLst>
              <pc:docMk/>
              <pc:sldMasterMk cId="2930734005" sldId="2147483660"/>
              <pc:sldLayoutMk cId="2659656970" sldId="2147483672"/>
              <ac:spMk id="122" creationId="{E571BDEB-D2FC-493C-A380-CF2948CFE6C8}"/>
            </ac:spMkLst>
          </pc:spChg>
          <pc:spChg chg="add del mod">
            <ac:chgData name="k kw" userId="6bbb2d6a514d1913" providerId="LiveId" clId="{33C7D017-20B4-40D3-A597-763BEA2AD033}" dt="2022-03-23T03:13:38.125" v="890" actId="478"/>
            <ac:spMkLst>
              <pc:docMk/>
              <pc:sldMasterMk cId="2930734005" sldId="2147483660"/>
              <pc:sldLayoutMk cId="2659656970" sldId="2147483672"/>
              <ac:spMk id="128" creationId="{8887C816-495D-40B0-8326-08A96B074AFD}"/>
            </ac:spMkLst>
          </pc:spChg>
          <pc:spChg chg="add del mod">
            <ac:chgData name="k kw" userId="6bbb2d6a514d1913" providerId="LiveId" clId="{33C7D017-20B4-40D3-A597-763BEA2AD033}" dt="2022-03-23T03:27:31.422" v="1465" actId="478"/>
            <ac:spMkLst>
              <pc:docMk/>
              <pc:sldMasterMk cId="2930734005" sldId="2147483660"/>
              <pc:sldLayoutMk cId="2659656970" sldId="2147483672"/>
              <ac:spMk id="129" creationId="{933B7531-FD35-4918-986C-5A3BEB8E3FE6}"/>
            </ac:spMkLst>
          </pc:spChg>
          <pc:spChg chg="add del mod">
            <ac:chgData name="k kw" userId="6bbb2d6a514d1913" providerId="LiveId" clId="{33C7D017-20B4-40D3-A597-763BEA2AD033}" dt="2022-03-23T03:16:45.074" v="936" actId="478"/>
            <ac:spMkLst>
              <pc:docMk/>
              <pc:sldMasterMk cId="2930734005" sldId="2147483660"/>
              <pc:sldLayoutMk cId="2659656970" sldId="2147483672"/>
              <ac:spMk id="133" creationId="{D1DE1B59-3475-4FC8-BFF5-FF17CF59D19F}"/>
            </ac:spMkLst>
          </pc:spChg>
          <pc:spChg chg="add del mod">
            <ac:chgData name="k kw" userId="6bbb2d6a514d1913" providerId="LiveId" clId="{33C7D017-20B4-40D3-A597-763BEA2AD033}" dt="2022-03-23T03:16:46.082" v="937" actId="478"/>
            <ac:spMkLst>
              <pc:docMk/>
              <pc:sldMasterMk cId="2930734005" sldId="2147483660"/>
              <pc:sldLayoutMk cId="2659656970" sldId="2147483672"/>
              <ac:spMk id="134" creationId="{155051BB-9873-4F3A-8A66-17E1E7F69172}"/>
            </ac:spMkLst>
          </pc:spChg>
          <pc:spChg chg="add mod">
            <ac:chgData name="k kw" userId="6bbb2d6a514d1913" providerId="LiveId" clId="{33C7D017-20B4-40D3-A597-763BEA2AD033}" dt="2022-03-23T04:46:58.115" v="2257" actId="207"/>
            <ac:spMkLst>
              <pc:docMk/>
              <pc:sldMasterMk cId="2930734005" sldId="2147483660"/>
              <pc:sldLayoutMk cId="2659656970" sldId="2147483672"/>
              <ac:spMk id="135" creationId="{08A4C2C2-8359-4A39-AE66-C54200EC4572}"/>
            </ac:spMkLst>
          </pc:spChg>
          <pc:spChg chg="add del mod">
            <ac:chgData name="k kw" userId="6bbb2d6a514d1913" providerId="LiveId" clId="{33C7D017-20B4-40D3-A597-763BEA2AD033}" dt="2022-03-23T03:17:59.208" v="977" actId="478"/>
            <ac:spMkLst>
              <pc:docMk/>
              <pc:sldMasterMk cId="2930734005" sldId="2147483660"/>
              <pc:sldLayoutMk cId="2659656970" sldId="2147483672"/>
              <ac:spMk id="138" creationId="{74E0C91F-91F8-4700-B259-DB002AB8C393}"/>
            </ac:spMkLst>
          </pc:spChg>
          <pc:spChg chg="add mod">
            <ac:chgData name="k kw" userId="6bbb2d6a514d1913" providerId="LiveId" clId="{33C7D017-20B4-40D3-A597-763BEA2AD033}" dt="2022-03-23T03:24:12.195" v="1362" actId="1038"/>
            <ac:spMkLst>
              <pc:docMk/>
              <pc:sldMasterMk cId="2930734005" sldId="2147483660"/>
              <pc:sldLayoutMk cId="2659656970" sldId="2147483672"/>
              <ac:spMk id="141" creationId="{4F0B1138-56E9-45C9-AC62-40BCAA20F3F8}"/>
            </ac:spMkLst>
          </pc:spChg>
          <pc:spChg chg="add mod">
            <ac:chgData name="k kw" userId="6bbb2d6a514d1913" providerId="LiveId" clId="{33C7D017-20B4-40D3-A597-763BEA2AD033}" dt="2022-03-23T03:24:12.195" v="1362" actId="1038"/>
            <ac:spMkLst>
              <pc:docMk/>
              <pc:sldMasterMk cId="2930734005" sldId="2147483660"/>
              <pc:sldLayoutMk cId="2659656970" sldId="2147483672"/>
              <ac:spMk id="142" creationId="{AB1071EE-6A15-48DF-AE6F-8A2BF030C531}"/>
            </ac:spMkLst>
          </pc:spChg>
          <pc:spChg chg="add del mod">
            <ac:chgData name="k kw" userId="6bbb2d6a514d1913" providerId="LiveId" clId="{33C7D017-20B4-40D3-A597-763BEA2AD033}" dt="2022-03-23T03:27:43.722" v="1469"/>
            <ac:spMkLst>
              <pc:docMk/>
              <pc:sldMasterMk cId="2930734005" sldId="2147483660"/>
              <pc:sldLayoutMk cId="2659656970" sldId="2147483672"/>
              <ac:spMk id="146" creationId="{C3BC0F8E-EFC2-4137-A953-6BFE8E42C779}"/>
            </ac:spMkLst>
          </pc:spChg>
          <pc:spChg chg="add del mod">
            <ac:chgData name="k kw" userId="6bbb2d6a514d1913" providerId="LiveId" clId="{33C7D017-20B4-40D3-A597-763BEA2AD033}" dt="2022-03-23T03:27:43.722" v="1469"/>
            <ac:spMkLst>
              <pc:docMk/>
              <pc:sldMasterMk cId="2930734005" sldId="2147483660"/>
              <pc:sldLayoutMk cId="2659656970" sldId="2147483672"/>
              <ac:spMk id="147" creationId="{95E1696D-BA94-48F7-A228-0038EF3D5372}"/>
            </ac:spMkLst>
          </pc:spChg>
          <pc:spChg chg="add del mod">
            <ac:chgData name="k kw" userId="6bbb2d6a514d1913" providerId="LiveId" clId="{33C7D017-20B4-40D3-A597-763BEA2AD033}" dt="2022-03-23T03:27:43.722" v="1469"/>
            <ac:spMkLst>
              <pc:docMk/>
              <pc:sldMasterMk cId="2930734005" sldId="2147483660"/>
              <pc:sldLayoutMk cId="2659656970" sldId="2147483672"/>
              <ac:spMk id="148" creationId="{745240E6-9112-4CC5-9B7D-7736D6552CD7}"/>
            </ac:spMkLst>
          </pc:spChg>
          <pc:spChg chg="add del mod">
            <ac:chgData name="k kw" userId="6bbb2d6a514d1913" providerId="LiveId" clId="{33C7D017-20B4-40D3-A597-763BEA2AD033}" dt="2022-03-23T03:27:43.722" v="1469"/>
            <ac:spMkLst>
              <pc:docMk/>
              <pc:sldMasterMk cId="2930734005" sldId="2147483660"/>
              <pc:sldLayoutMk cId="2659656970" sldId="2147483672"/>
              <ac:spMk id="149" creationId="{58189A53-2E05-4971-82B2-1A34479591B2}"/>
            </ac:spMkLst>
          </pc:spChg>
          <pc:spChg chg="add del mod">
            <ac:chgData name="k kw" userId="6bbb2d6a514d1913" providerId="LiveId" clId="{33C7D017-20B4-40D3-A597-763BEA2AD033}" dt="2022-03-23T03:27:43.722" v="1469"/>
            <ac:spMkLst>
              <pc:docMk/>
              <pc:sldMasterMk cId="2930734005" sldId="2147483660"/>
              <pc:sldLayoutMk cId="2659656970" sldId="2147483672"/>
              <ac:spMk id="150" creationId="{BB725187-BFF1-4375-9DF0-902F8133839A}"/>
            </ac:spMkLst>
          </pc:spChg>
          <pc:spChg chg="add del mod">
            <ac:chgData name="k kw" userId="6bbb2d6a514d1913" providerId="LiveId" clId="{33C7D017-20B4-40D3-A597-763BEA2AD033}" dt="2022-03-23T03:27:43.722" v="1469"/>
            <ac:spMkLst>
              <pc:docMk/>
              <pc:sldMasterMk cId="2930734005" sldId="2147483660"/>
              <pc:sldLayoutMk cId="2659656970" sldId="2147483672"/>
              <ac:spMk id="151" creationId="{B7760147-8D55-42A8-BC88-ABD75DB87DA7}"/>
            </ac:spMkLst>
          </pc:spChg>
          <pc:spChg chg="add del mod">
            <ac:chgData name="k kw" userId="6bbb2d6a514d1913" providerId="LiveId" clId="{33C7D017-20B4-40D3-A597-763BEA2AD033}" dt="2022-03-23T03:27:43.722" v="1469"/>
            <ac:spMkLst>
              <pc:docMk/>
              <pc:sldMasterMk cId="2930734005" sldId="2147483660"/>
              <pc:sldLayoutMk cId="2659656970" sldId="2147483672"/>
              <ac:spMk id="152" creationId="{EAA2E2A4-5D00-4ECC-AB10-EF45F0D7B5CD}"/>
            </ac:spMkLst>
          </pc:spChg>
          <pc:spChg chg="add del mod">
            <ac:chgData name="k kw" userId="6bbb2d6a514d1913" providerId="LiveId" clId="{33C7D017-20B4-40D3-A597-763BEA2AD033}" dt="2022-03-23T03:27:43.722" v="1469"/>
            <ac:spMkLst>
              <pc:docMk/>
              <pc:sldMasterMk cId="2930734005" sldId="2147483660"/>
              <pc:sldLayoutMk cId="2659656970" sldId="2147483672"/>
              <ac:spMk id="153" creationId="{C27A80D8-4423-4980-AA26-EA26BE072022}"/>
            </ac:spMkLst>
          </pc:spChg>
          <pc:spChg chg="add del mod">
            <ac:chgData name="k kw" userId="6bbb2d6a514d1913" providerId="LiveId" clId="{33C7D017-20B4-40D3-A597-763BEA2AD033}" dt="2022-03-23T03:27:43.722" v="1469"/>
            <ac:spMkLst>
              <pc:docMk/>
              <pc:sldMasterMk cId="2930734005" sldId="2147483660"/>
              <pc:sldLayoutMk cId="2659656970" sldId="2147483672"/>
              <ac:spMk id="154" creationId="{33CCD522-E209-4BD3-874F-725BC748CDB9}"/>
            </ac:spMkLst>
          </pc:spChg>
          <pc:spChg chg="add del mod">
            <ac:chgData name="k kw" userId="6bbb2d6a514d1913" providerId="LiveId" clId="{33C7D017-20B4-40D3-A597-763BEA2AD033}" dt="2022-03-23T03:27:43.722" v="1469"/>
            <ac:spMkLst>
              <pc:docMk/>
              <pc:sldMasterMk cId="2930734005" sldId="2147483660"/>
              <pc:sldLayoutMk cId="2659656970" sldId="2147483672"/>
              <ac:spMk id="155" creationId="{46E2B7C6-4F52-4A1F-B631-9137734193AD}"/>
            </ac:spMkLst>
          </pc:spChg>
          <pc:spChg chg="add del mod">
            <ac:chgData name="k kw" userId="6bbb2d6a514d1913" providerId="LiveId" clId="{33C7D017-20B4-40D3-A597-763BEA2AD033}" dt="2022-03-23T03:27:43.722" v="1469"/>
            <ac:spMkLst>
              <pc:docMk/>
              <pc:sldMasterMk cId="2930734005" sldId="2147483660"/>
              <pc:sldLayoutMk cId="2659656970" sldId="2147483672"/>
              <ac:spMk id="156" creationId="{62DF9D56-BB3C-4EA8-9B45-B05C0FA80C30}"/>
            </ac:spMkLst>
          </pc:spChg>
          <pc:spChg chg="add del mod">
            <ac:chgData name="k kw" userId="6bbb2d6a514d1913" providerId="LiveId" clId="{33C7D017-20B4-40D3-A597-763BEA2AD033}" dt="2022-03-23T04:15:36.019" v="1476" actId="21"/>
            <ac:spMkLst>
              <pc:docMk/>
              <pc:sldMasterMk cId="2930734005" sldId="2147483660"/>
              <pc:sldLayoutMk cId="2659656970" sldId="2147483672"/>
              <ac:spMk id="157" creationId="{ABF1A7B0-0A18-4113-9315-B0B21C06E4F5}"/>
            </ac:spMkLst>
          </pc:spChg>
          <pc:spChg chg="add del mod">
            <ac:chgData name="k kw" userId="6bbb2d6a514d1913" providerId="LiveId" clId="{33C7D017-20B4-40D3-A597-763BEA2AD033}" dt="2022-03-23T04:15:36.019" v="1476" actId="21"/>
            <ac:spMkLst>
              <pc:docMk/>
              <pc:sldMasterMk cId="2930734005" sldId="2147483660"/>
              <pc:sldLayoutMk cId="2659656970" sldId="2147483672"/>
              <ac:spMk id="158" creationId="{D1839AE3-D786-440C-AC1A-1A3C54840FE6}"/>
            </ac:spMkLst>
          </pc:spChg>
          <pc:spChg chg="add del mod">
            <ac:chgData name="k kw" userId="6bbb2d6a514d1913" providerId="LiveId" clId="{33C7D017-20B4-40D3-A597-763BEA2AD033}" dt="2022-03-23T04:15:36.019" v="1476" actId="21"/>
            <ac:spMkLst>
              <pc:docMk/>
              <pc:sldMasterMk cId="2930734005" sldId="2147483660"/>
              <pc:sldLayoutMk cId="2659656970" sldId="2147483672"/>
              <ac:spMk id="159" creationId="{41362D49-CBA8-455C-B386-66086FE072A2}"/>
            </ac:spMkLst>
          </pc:spChg>
          <pc:spChg chg="add del mod">
            <ac:chgData name="k kw" userId="6bbb2d6a514d1913" providerId="LiveId" clId="{33C7D017-20B4-40D3-A597-763BEA2AD033}" dt="2022-03-23T04:15:36.019" v="1476" actId="21"/>
            <ac:spMkLst>
              <pc:docMk/>
              <pc:sldMasterMk cId="2930734005" sldId="2147483660"/>
              <pc:sldLayoutMk cId="2659656970" sldId="2147483672"/>
              <ac:spMk id="160" creationId="{4F6C4B16-B41D-4CC5-8BFB-AAFE7CA016FC}"/>
            </ac:spMkLst>
          </pc:spChg>
          <pc:spChg chg="add del mod">
            <ac:chgData name="k kw" userId="6bbb2d6a514d1913" providerId="LiveId" clId="{33C7D017-20B4-40D3-A597-763BEA2AD033}" dt="2022-03-23T04:15:36.019" v="1476" actId="21"/>
            <ac:spMkLst>
              <pc:docMk/>
              <pc:sldMasterMk cId="2930734005" sldId="2147483660"/>
              <pc:sldLayoutMk cId="2659656970" sldId="2147483672"/>
              <ac:spMk id="161" creationId="{EF215DED-FED8-4EF4-97B5-3D8DA762D8F7}"/>
            </ac:spMkLst>
          </pc:spChg>
          <pc:spChg chg="add del mod">
            <ac:chgData name="k kw" userId="6bbb2d6a514d1913" providerId="LiveId" clId="{33C7D017-20B4-40D3-A597-763BEA2AD033}" dt="2022-03-23T04:15:36.019" v="1476" actId="21"/>
            <ac:spMkLst>
              <pc:docMk/>
              <pc:sldMasterMk cId="2930734005" sldId="2147483660"/>
              <pc:sldLayoutMk cId="2659656970" sldId="2147483672"/>
              <ac:spMk id="162" creationId="{ECC7D6DE-84FA-4D69-92D8-8A98111200F1}"/>
            </ac:spMkLst>
          </pc:spChg>
          <pc:spChg chg="add del mod">
            <ac:chgData name="k kw" userId="6bbb2d6a514d1913" providerId="LiveId" clId="{33C7D017-20B4-40D3-A597-763BEA2AD033}" dt="2022-03-23T04:15:36.019" v="1476" actId="21"/>
            <ac:spMkLst>
              <pc:docMk/>
              <pc:sldMasterMk cId="2930734005" sldId="2147483660"/>
              <pc:sldLayoutMk cId="2659656970" sldId="2147483672"/>
              <ac:spMk id="163" creationId="{FA468EED-5205-4A5A-A1AD-210F1A4A82B2}"/>
            </ac:spMkLst>
          </pc:spChg>
          <pc:spChg chg="add del mod">
            <ac:chgData name="k kw" userId="6bbb2d6a514d1913" providerId="LiveId" clId="{33C7D017-20B4-40D3-A597-763BEA2AD033}" dt="2022-03-23T04:15:36.019" v="1476" actId="21"/>
            <ac:spMkLst>
              <pc:docMk/>
              <pc:sldMasterMk cId="2930734005" sldId="2147483660"/>
              <pc:sldLayoutMk cId="2659656970" sldId="2147483672"/>
              <ac:spMk id="164" creationId="{F4F54E28-9F49-430B-B171-9C506D6FA886}"/>
            </ac:spMkLst>
          </pc:spChg>
          <pc:spChg chg="add del mod">
            <ac:chgData name="k kw" userId="6bbb2d6a514d1913" providerId="LiveId" clId="{33C7D017-20B4-40D3-A597-763BEA2AD033}" dt="2022-03-23T04:15:36.019" v="1476" actId="21"/>
            <ac:spMkLst>
              <pc:docMk/>
              <pc:sldMasterMk cId="2930734005" sldId="2147483660"/>
              <pc:sldLayoutMk cId="2659656970" sldId="2147483672"/>
              <ac:spMk id="165" creationId="{BA3CC1DE-75B5-4E11-8D2E-DEBA7CF95E3B}"/>
            </ac:spMkLst>
          </pc:spChg>
          <pc:spChg chg="add del mod">
            <ac:chgData name="k kw" userId="6bbb2d6a514d1913" providerId="LiveId" clId="{33C7D017-20B4-40D3-A597-763BEA2AD033}" dt="2022-03-23T04:15:36.019" v="1476" actId="21"/>
            <ac:spMkLst>
              <pc:docMk/>
              <pc:sldMasterMk cId="2930734005" sldId="2147483660"/>
              <pc:sldLayoutMk cId="2659656970" sldId="2147483672"/>
              <ac:spMk id="166" creationId="{AADF08CA-FFF2-4F7B-ABE4-E7EB47D264E8}"/>
            </ac:spMkLst>
          </pc:spChg>
          <pc:spChg chg="add del mod">
            <ac:chgData name="k kw" userId="6bbb2d6a514d1913" providerId="LiveId" clId="{33C7D017-20B4-40D3-A597-763BEA2AD033}" dt="2022-03-23T04:15:36.019" v="1476" actId="21"/>
            <ac:spMkLst>
              <pc:docMk/>
              <pc:sldMasterMk cId="2930734005" sldId="2147483660"/>
              <pc:sldLayoutMk cId="2659656970" sldId="2147483672"/>
              <ac:spMk id="167" creationId="{ACFD8010-F00B-4699-AC5C-401E1C88434E}"/>
            </ac:spMkLst>
          </pc:spChg>
          <pc:grpChg chg="add mod">
            <ac:chgData name="k kw" userId="6bbb2d6a514d1913" providerId="LiveId" clId="{33C7D017-20B4-40D3-A597-763BEA2AD033}" dt="2022-03-23T03:20:43.972" v="1133" actId="1036"/>
            <ac:grpSpMkLst>
              <pc:docMk/>
              <pc:sldMasterMk cId="2930734005" sldId="2147483660"/>
              <pc:sldLayoutMk cId="2659656970" sldId="2147483672"/>
              <ac:grpSpMk id="49" creationId="{465BA4D0-FCD2-4888-A2E2-1FB1E69A9EBB}"/>
            </ac:grpSpMkLst>
          </pc:grpChg>
          <pc:grpChg chg="add mod">
            <ac:chgData name="k kw" userId="6bbb2d6a514d1913" providerId="LiveId" clId="{33C7D017-20B4-40D3-A597-763BEA2AD033}" dt="2022-03-23T03:24:12.195" v="1362" actId="1038"/>
            <ac:grpSpMkLst>
              <pc:docMk/>
              <pc:sldMasterMk cId="2930734005" sldId="2147483660"/>
              <pc:sldLayoutMk cId="2659656970" sldId="2147483672"/>
              <ac:grpSpMk id="130" creationId="{F1A45384-9AE6-43F3-8E47-6A2DFF3C34B9}"/>
            </ac:grpSpMkLst>
          </pc:grpChg>
          <pc:grpChg chg="add mod">
            <ac:chgData name="k kw" userId="6bbb2d6a514d1913" providerId="LiveId" clId="{33C7D017-20B4-40D3-A597-763BEA2AD033}" dt="2022-03-23T03:24:12.195" v="1362" actId="1038"/>
            <ac:grpSpMkLst>
              <pc:docMk/>
              <pc:sldMasterMk cId="2930734005" sldId="2147483660"/>
              <pc:sldLayoutMk cId="2659656970" sldId="2147483672"/>
              <ac:grpSpMk id="131" creationId="{C2A17C86-2794-421F-97D0-78FC46A96BA8}"/>
            </ac:grpSpMkLst>
          </pc:grpChg>
          <pc:grpChg chg="add mod">
            <ac:chgData name="k kw" userId="6bbb2d6a514d1913" providerId="LiveId" clId="{33C7D017-20B4-40D3-A597-763BEA2AD033}" dt="2022-03-23T03:24:12.195" v="1362" actId="1038"/>
            <ac:grpSpMkLst>
              <pc:docMk/>
              <pc:sldMasterMk cId="2930734005" sldId="2147483660"/>
              <pc:sldLayoutMk cId="2659656970" sldId="2147483672"/>
              <ac:grpSpMk id="132" creationId="{2A4BBDCB-6610-4A75-97ED-A81C10E29834}"/>
            </ac:grpSpMkLst>
          </pc:grpChg>
          <pc:grpChg chg="add del mod">
            <ac:chgData name="k kw" userId="6bbb2d6a514d1913" providerId="LiveId" clId="{33C7D017-20B4-40D3-A597-763BEA2AD033}" dt="2022-03-23T04:15:36.019" v="1476" actId="21"/>
            <ac:grpSpMkLst>
              <pc:docMk/>
              <pc:sldMasterMk cId="2930734005" sldId="2147483660"/>
              <pc:sldLayoutMk cId="2659656970" sldId="2147483672"/>
              <ac:grpSpMk id="139" creationId="{CAA631F3-BBF3-4EE1-9B38-246829B20005}"/>
            </ac:grpSpMkLst>
          </pc:grpChg>
          <pc:grpChg chg="add del mod">
            <ac:chgData name="k kw" userId="6bbb2d6a514d1913" providerId="LiveId" clId="{33C7D017-20B4-40D3-A597-763BEA2AD033}" dt="2022-03-23T03:27:31.422" v="1465" actId="478"/>
            <ac:grpSpMkLst>
              <pc:docMk/>
              <pc:sldMasterMk cId="2930734005" sldId="2147483660"/>
              <pc:sldLayoutMk cId="2659656970" sldId="2147483672"/>
              <ac:grpSpMk id="140" creationId="{E782DF7C-1FF4-44E1-AEC3-2A6B4C340FB0}"/>
            </ac:grpSpMkLst>
          </pc:grpChg>
          <pc:grpChg chg="add mod">
            <ac:chgData name="k kw" userId="6bbb2d6a514d1913" providerId="LiveId" clId="{33C7D017-20B4-40D3-A597-763BEA2AD033}" dt="2022-03-23T03:24:12.195" v="1362" actId="1038"/>
            <ac:grpSpMkLst>
              <pc:docMk/>
              <pc:sldMasterMk cId="2930734005" sldId="2147483660"/>
              <pc:sldLayoutMk cId="2659656970" sldId="2147483672"/>
              <ac:grpSpMk id="143" creationId="{7985B6DB-D91C-4F66-91A3-C0CAF8AFDEE0}"/>
            </ac:grpSpMkLst>
          </pc:grpChg>
          <pc:picChg chg="mod">
            <ac:chgData name="k kw" userId="6bbb2d6a514d1913" providerId="LiveId" clId="{33C7D017-20B4-40D3-A597-763BEA2AD033}" dt="2022-03-23T03:20:43.972" v="1133" actId="1036"/>
            <ac:picMkLst>
              <pc:docMk/>
              <pc:sldMasterMk cId="2930734005" sldId="2147483660"/>
              <pc:sldLayoutMk cId="2659656970" sldId="2147483672"/>
              <ac:picMk id="51" creationId="{C4BA940A-2ADF-454A-AEA0-E9D812DF2CF6}"/>
            </ac:picMkLst>
          </pc:picChg>
          <pc:picChg chg="mod">
            <ac:chgData name="k kw" userId="6bbb2d6a514d1913" providerId="LiveId" clId="{33C7D017-20B4-40D3-A597-763BEA2AD033}" dt="2022-03-23T03:20:43.972" v="1133" actId="1036"/>
            <ac:picMkLst>
              <pc:docMk/>
              <pc:sldMasterMk cId="2930734005" sldId="2147483660"/>
              <pc:sldLayoutMk cId="2659656970" sldId="2147483672"/>
              <ac:picMk id="54" creationId="{997BFD3E-F63F-4983-A32B-5EDD7934D5AC}"/>
            </ac:picMkLst>
          </pc:picChg>
          <pc:picChg chg="mod">
            <ac:chgData name="k kw" userId="6bbb2d6a514d1913" providerId="LiveId" clId="{33C7D017-20B4-40D3-A597-763BEA2AD033}" dt="2022-03-23T03:20:43.972" v="1133" actId="1036"/>
            <ac:picMkLst>
              <pc:docMk/>
              <pc:sldMasterMk cId="2930734005" sldId="2147483660"/>
              <pc:sldLayoutMk cId="2659656970" sldId="2147483672"/>
              <ac:picMk id="57" creationId="{B3579D69-AD31-4E0E-BFB0-18FF1AD7EF80}"/>
            </ac:picMkLst>
          </pc:picChg>
          <pc:picChg chg="mod">
            <ac:chgData name="k kw" userId="6bbb2d6a514d1913" providerId="LiveId" clId="{33C7D017-20B4-40D3-A597-763BEA2AD033}" dt="2022-03-23T03:20:43.972" v="1133" actId="1036"/>
            <ac:picMkLst>
              <pc:docMk/>
              <pc:sldMasterMk cId="2930734005" sldId="2147483660"/>
              <pc:sldLayoutMk cId="2659656970" sldId="2147483672"/>
              <ac:picMk id="60" creationId="{205AB9A4-8C70-43F7-9D1C-75484E54F8EB}"/>
            </ac:picMkLst>
          </pc:picChg>
          <pc:picChg chg="mod">
            <ac:chgData name="k kw" userId="6bbb2d6a514d1913" providerId="LiveId" clId="{33C7D017-20B4-40D3-A597-763BEA2AD033}" dt="2022-03-23T03:20:43.972" v="1133" actId="1036"/>
            <ac:picMkLst>
              <pc:docMk/>
              <pc:sldMasterMk cId="2930734005" sldId="2147483660"/>
              <pc:sldLayoutMk cId="2659656970" sldId="2147483672"/>
              <ac:picMk id="63" creationId="{E5069EFD-E242-4ACD-95AE-0262317D45EB}"/>
            </ac:picMkLst>
          </pc:picChg>
          <pc:picChg chg="mod">
            <ac:chgData name="k kw" userId="6bbb2d6a514d1913" providerId="LiveId" clId="{33C7D017-20B4-40D3-A597-763BEA2AD033}" dt="2022-03-23T03:20:43.972" v="1133" actId="1036"/>
            <ac:picMkLst>
              <pc:docMk/>
              <pc:sldMasterMk cId="2930734005" sldId="2147483660"/>
              <pc:sldLayoutMk cId="2659656970" sldId="2147483672"/>
              <ac:picMk id="66" creationId="{9715E2BF-01C1-42D5-A226-641C07D8D234}"/>
            </ac:picMkLst>
          </pc:picChg>
          <pc:picChg chg="mod">
            <ac:chgData name="k kw" userId="6bbb2d6a514d1913" providerId="LiveId" clId="{33C7D017-20B4-40D3-A597-763BEA2AD033}" dt="2022-03-23T03:20:43.972" v="1133" actId="1036"/>
            <ac:picMkLst>
              <pc:docMk/>
              <pc:sldMasterMk cId="2930734005" sldId="2147483660"/>
              <pc:sldLayoutMk cId="2659656970" sldId="2147483672"/>
              <ac:picMk id="69" creationId="{FADC5AF3-43E8-41A0-AA36-F1EF03541E7E}"/>
            </ac:picMkLst>
          </pc:picChg>
          <pc:picChg chg="mod">
            <ac:chgData name="k kw" userId="6bbb2d6a514d1913" providerId="LiveId" clId="{33C7D017-20B4-40D3-A597-763BEA2AD033}" dt="2022-03-23T03:20:43.972" v="1133" actId="1036"/>
            <ac:picMkLst>
              <pc:docMk/>
              <pc:sldMasterMk cId="2930734005" sldId="2147483660"/>
              <pc:sldLayoutMk cId="2659656970" sldId="2147483672"/>
              <ac:picMk id="72" creationId="{2391BD23-3462-43A3-9DD0-3FFD695A0DD5}"/>
            </ac:picMkLst>
          </pc:picChg>
          <pc:picChg chg="mod">
            <ac:chgData name="k kw" userId="6bbb2d6a514d1913" providerId="LiveId" clId="{33C7D017-20B4-40D3-A597-763BEA2AD033}" dt="2022-03-23T03:20:43.972" v="1133" actId="1036"/>
            <ac:picMkLst>
              <pc:docMk/>
              <pc:sldMasterMk cId="2930734005" sldId="2147483660"/>
              <pc:sldLayoutMk cId="2659656970" sldId="2147483672"/>
              <ac:picMk id="75" creationId="{4A9FA3D1-8E9D-479B-A1BF-D7114446B875}"/>
            </ac:picMkLst>
          </pc:picChg>
          <pc:picChg chg="add del mod ord">
            <ac:chgData name="k kw" userId="6bbb2d6a514d1913" providerId="LiveId" clId="{33C7D017-20B4-40D3-A597-763BEA2AD033}" dt="2022-03-23T03:27:31.422" v="1465" actId="478"/>
            <ac:picMkLst>
              <pc:docMk/>
              <pc:sldMasterMk cId="2930734005" sldId="2147483660"/>
              <pc:sldLayoutMk cId="2659656970" sldId="2147483672"/>
              <ac:picMk id="123" creationId="{E5F4419B-1A09-402B-9C1F-B5D168F14638}"/>
            </ac:picMkLst>
          </pc:picChg>
          <pc:picChg chg="add mod ord">
            <ac:chgData name="k kw" userId="6bbb2d6a514d1913" providerId="LiveId" clId="{33C7D017-20B4-40D3-A597-763BEA2AD033}" dt="2022-03-23T03:21:50.750" v="1160" actId="164"/>
            <ac:picMkLst>
              <pc:docMk/>
              <pc:sldMasterMk cId="2930734005" sldId="2147483660"/>
              <pc:sldLayoutMk cId="2659656970" sldId="2147483672"/>
              <ac:picMk id="124" creationId="{B9A6DC20-6985-48EA-8A4D-268CE5230625}"/>
            </ac:picMkLst>
          </pc:picChg>
          <pc:picChg chg="add mod ord">
            <ac:chgData name="k kw" userId="6bbb2d6a514d1913" providerId="LiveId" clId="{33C7D017-20B4-40D3-A597-763BEA2AD033}" dt="2022-03-23T03:21:50.750" v="1160" actId="164"/>
            <ac:picMkLst>
              <pc:docMk/>
              <pc:sldMasterMk cId="2930734005" sldId="2147483660"/>
              <pc:sldLayoutMk cId="2659656970" sldId="2147483672"/>
              <ac:picMk id="125" creationId="{766BA4A5-40D9-402E-88E6-61F33F283591}"/>
            </ac:picMkLst>
          </pc:picChg>
          <pc:picChg chg="add mod ord">
            <ac:chgData name="k kw" userId="6bbb2d6a514d1913" providerId="LiveId" clId="{33C7D017-20B4-40D3-A597-763BEA2AD033}" dt="2022-03-23T03:21:50.750" v="1160" actId="164"/>
            <ac:picMkLst>
              <pc:docMk/>
              <pc:sldMasterMk cId="2930734005" sldId="2147483660"/>
              <pc:sldLayoutMk cId="2659656970" sldId="2147483672"/>
              <ac:picMk id="126" creationId="{9E2BD4E7-7801-43C3-9E1E-7B562696605D}"/>
            </ac:picMkLst>
          </pc:picChg>
          <pc:picChg chg="add mod ord">
            <ac:chgData name="k kw" userId="6bbb2d6a514d1913" providerId="LiveId" clId="{33C7D017-20B4-40D3-A597-763BEA2AD033}" dt="2022-03-23T03:21:50.750" v="1160" actId="164"/>
            <ac:picMkLst>
              <pc:docMk/>
              <pc:sldMasterMk cId="2930734005" sldId="2147483660"/>
              <pc:sldLayoutMk cId="2659656970" sldId="2147483672"/>
              <ac:picMk id="127" creationId="{FD1E3180-5B73-4C3D-8DD9-DD42FE29C7EE}"/>
            </ac:picMkLst>
          </pc:picChg>
          <pc:picChg chg="add del mod">
            <ac:chgData name="k kw" userId="6bbb2d6a514d1913" providerId="LiveId" clId="{33C7D017-20B4-40D3-A597-763BEA2AD033}" dt="2022-03-23T04:15:36.019" v="1476" actId="21"/>
            <ac:picMkLst>
              <pc:docMk/>
              <pc:sldMasterMk cId="2930734005" sldId="2147483660"/>
              <pc:sldLayoutMk cId="2659656970" sldId="2147483672"/>
              <ac:picMk id="136" creationId="{4B2EF313-787D-415C-90C7-25011F4C72D9}"/>
            </ac:picMkLst>
          </pc:picChg>
          <pc:picChg chg="add mod">
            <ac:chgData name="k kw" userId="6bbb2d6a514d1913" providerId="LiveId" clId="{33C7D017-20B4-40D3-A597-763BEA2AD033}" dt="2022-03-23T03:22:14.295" v="1184" actId="12788"/>
            <ac:picMkLst>
              <pc:docMk/>
              <pc:sldMasterMk cId="2930734005" sldId="2147483660"/>
              <pc:sldLayoutMk cId="2659656970" sldId="2147483672"/>
              <ac:picMk id="137" creationId="{E2618AC9-99A6-47A9-96EB-E9ABAF5C0ED2}"/>
            </ac:picMkLst>
          </pc:picChg>
          <pc:picChg chg="add del mod">
            <ac:chgData name="k kw" userId="6bbb2d6a514d1913" providerId="LiveId" clId="{33C7D017-20B4-40D3-A597-763BEA2AD033}" dt="2022-03-23T03:27:31.422" v="1465" actId="478"/>
            <ac:picMkLst>
              <pc:docMk/>
              <pc:sldMasterMk cId="2930734005" sldId="2147483660"/>
              <pc:sldLayoutMk cId="2659656970" sldId="2147483672"/>
              <ac:picMk id="145" creationId="{02999F61-C363-4E70-849C-FFA013B1DA3D}"/>
            </ac:picMkLst>
          </pc:picChg>
        </pc:sldLayoutChg>
      </pc:sldMasterChg>
    </pc:docChg>
  </pc:docChgLst>
  <pc:docChgLst>
    <pc:chgData name="k kw" userId="6bbb2d6a514d1913" providerId="LiveId" clId="{CECEAC9A-E921-474E-ACBE-269763925CA9}"/>
    <pc:docChg chg="undo custSel addSld modSld modMainMaster">
      <pc:chgData name="k kw" userId="6bbb2d6a514d1913" providerId="LiveId" clId="{CECEAC9A-E921-474E-ACBE-269763925CA9}" dt="2022-03-03T08:14:19.425" v="1706" actId="1035"/>
      <pc:docMkLst>
        <pc:docMk/>
      </pc:docMkLst>
      <pc:sldChg chg="modSp mod">
        <pc:chgData name="k kw" userId="6bbb2d6a514d1913" providerId="LiveId" clId="{CECEAC9A-E921-474E-ACBE-269763925CA9}" dt="2022-03-03T08:14:19.425" v="1706" actId="1035"/>
        <pc:sldMkLst>
          <pc:docMk/>
          <pc:sldMk cId="2470393919" sldId="256"/>
        </pc:sldMkLst>
        <pc:spChg chg="mod">
          <ac:chgData name="k kw" userId="6bbb2d6a514d1913" providerId="LiveId" clId="{CECEAC9A-E921-474E-ACBE-269763925CA9}" dt="2022-03-03T07:05:23.521" v="40" actId="2711"/>
          <ac:spMkLst>
            <pc:docMk/>
            <pc:sldMk cId="2470393919" sldId="256"/>
            <ac:spMk id="14" creationId="{FFB0C586-73EB-43D6-B8B2-1524FBA93DFC}"/>
          </ac:spMkLst>
        </pc:spChg>
        <pc:picChg chg="mod">
          <ac:chgData name="k kw" userId="6bbb2d6a514d1913" providerId="LiveId" clId="{CECEAC9A-E921-474E-ACBE-269763925CA9}" dt="2022-03-03T07:05:38.623" v="47" actId="12789"/>
          <ac:picMkLst>
            <pc:docMk/>
            <pc:sldMk cId="2470393919" sldId="256"/>
            <ac:picMk id="6" creationId="{D699BFC4-FD21-4E0A-BA40-7C9E0CE9A347}"/>
          </ac:picMkLst>
        </pc:picChg>
        <pc:picChg chg="mod">
          <ac:chgData name="k kw" userId="6bbb2d6a514d1913" providerId="LiveId" clId="{CECEAC9A-E921-474E-ACBE-269763925CA9}" dt="2022-03-03T08:14:19.425" v="1706" actId="1035"/>
          <ac:picMkLst>
            <pc:docMk/>
            <pc:sldMk cId="2470393919" sldId="256"/>
            <ac:picMk id="62" creationId="{1A355BF1-A1ED-47E1-827D-52180DB7034E}"/>
          </ac:picMkLst>
        </pc:picChg>
      </pc:sldChg>
      <pc:sldChg chg="addSp modSp mod">
        <pc:chgData name="k kw" userId="6bbb2d6a514d1913" providerId="LiveId" clId="{CECEAC9A-E921-474E-ACBE-269763925CA9}" dt="2022-03-03T08:13:47.147" v="1700"/>
        <pc:sldMkLst>
          <pc:docMk/>
          <pc:sldMk cId="3558075696" sldId="257"/>
        </pc:sldMkLst>
        <pc:spChg chg="mod">
          <ac:chgData name="k kw" userId="6bbb2d6a514d1913" providerId="LiveId" clId="{CECEAC9A-E921-474E-ACBE-269763925CA9}" dt="2022-03-03T08:12:46.666" v="1669"/>
          <ac:spMkLst>
            <pc:docMk/>
            <pc:sldMk cId="3558075696" sldId="257"/>
            <ac:spMk id="7" creationId="{4067FB8C-75D1-4D3F-A7C3-75CDF789B7F5}"/>
          </ac:spMkLst>
        </pc:spChg>
        <pc:spChg chg="mod">
          <ac:chgData name="k kw" userId="6bbb2d6a514d1913" providerId="LiveId" clId="{CECEAC9A-E921-474E-ACBE-269763925CA9}" dt="2022-03-03T08:06:59.109" v="953" actId="1036"/>
          <ac:spMkLst>
            <pc:docMk/>
            <pc:sldMk cId="3558075696" sldId="257"/>
            <ac:spMk id="16" creationId="{C029FAC1-D787-42C9-9625-189C86680236}"/>
          </ac:spMkLst>
        </pc:spChg>
        <pc:spChg chg="mod">
          <ac:chgData name="k kw" userId="6bbb2d6a514d1913" providerId="LiveId" clId="{CECEAC9A-E921-474E-ACBE-269763925CA9}" dt="2022-03-03T08:06:59.109" v="953" actId="1036"/>
          <ac:spMkLst>
            <pc:docMk/>
            <pc:sldMk cId="3558075696" sldId="257"/>
            <ac:spMk id="17" creationId="{FBE7EBCE-DE8E-423F-85C8-88B9EF5C90AA}"/>
          </ac:spMkLst>
        </pc:spChg>
        <pc:spChg chg="mod">
          <ac:chgData name="k kw" userId="6bbb2d6a514d1913" providerId="LiveId" clId="{CECEAC9A-E921-474E-ACBE-269763925CA9}" dt="2022-03-03T08:06:59.109" v="953" actId="1036"/>
          <ac:spMkLst>
            <pc:docMk/>
            <pc:sldMk cId="3558075696" sldId="257"/>
            <ac:spMk id="19" creationId="{A49A44F8-1C21-4649-B8D7-0DAEB65FFAA7}"/>
          </ac:spMkLst>
        </pc:spChg>
        <pc:spChg chg="mod">
          <ac:chgData name="k kw" userId="6bbb2d6a514d1913" providerId="LiveId" clId="{CECEAC9A-E921-474E-ACBE-269763925CA9}" dt="2022-03-03T08:06:59.109" v="953" actId="1036"/>
          <ac:spMkLst>
            <pc:docMk/>
            <pc:sldMk cId="3558075696" sldId="257"/>
            <ac:spMk id="20" creationId="{D6DCF168-DB63-4777-97CA-AE3614225D87}"/>
          </ac:spMkLst>
        </pc:spChg>
        <pc:spChg chg="mod">
          <ac:chgData name="k kw" userId="6bbb2d6a514d1913" providerId="LiveId" clId="{CECEAC9A-E921-474E-ACBE-269763925CA9}" dt="2022-03-03T08:06:59.109" v="953" actId="1036"/>
          <ac:spMkLst>
            <pc:docMk/>
            <pc:sldMk cId="3558075696" sldId="257"/>
            <ac:spMk id="21" creationId="{3EED59E0-801F-4CB6-BF54-D60E66BC0520}"/>
          </ac:spMkLst>
        </pc:spChg>
        <pc:spChg chg="mod">
          <ac:chgData name="k kw" userId="6bbb2d6a514d1913" providerId="LiveId" clId="{CECEAC9A-E921-474E-ACBE-269763925CA9}" dt="2022-03-03T08:06:59.109" v="953" actId="1036"/>
          <ac:spMkLst>
            <pc:docMk/>
            <pc:sldMk cId="3558075696" sldId="257"/>
            <ac:spMk id="22" creationId="{0FC78F38-A7B0-4CD3-808C-144039B9533B}"/>
          </ac:spMkLst>
        </pc:spChg>
        <pc:spChg chg="add mod">
          <ac:chgData name="k kw" userId="6bbb2d6a514d1913" providerId="LiveId" clId="{CECEAC9A-E921-474E-ACBE-269763925CA9}" dt="2022-03-03T08:09:28.057" v="1197"/>
          <ac:spMkLst>
            <pc:docMk/>
            <pc:sldMk cId="3558075696" sldId="257"/>
            <ac:spMk id="23" creationId="{21BCA912-C08B-4555-BF42-CD67F680A851}"/>
          </ac:spMkLst>
        </pc:spChg>
        <pc:spChg chg="mod">
          <ac:chgData name="k kw" userId="6bbb2d6a514d1913" providerId="LiveId" clId="{CECEAC9A-E921-474E-ACBE-269763925CA9}" dt="2022-03-03T08:06:59.109" v="953" actId="1036"/>
          <ac:spMkLst>
            <pc:docMk/>
            <pc:sldMk cId="3558075696" sldId="257"/>
            <ac:spMk id="25" creationId="{519C00CD-4E92-4BF7-8185-6445CB29BB0D}"/>
          </ac:spMkLst>
        </pc:spChg>
        <pc:spChg chg="mod">
          <ac:chgData name="k kw" userId="6bbb2d6a514d1913" providerId="LiveId" clId="{CECEAC9A-E921-474E-ACBE-269763925CA9}" dt="2022-03-03T08:06:59.109" v="953" actId="1036"/>
          <ac:spMkLst>
            <pc:docMk/>
            <pc:sldMk cId="3558075696" sldId="257"/>
            <ac:spMk id="26" creationId="{342FD34B-54FC-46D4-A139-C096F07FB1D3}"/>
          </ac:spMkLst>
        </pc:spChg>
        <pc:spChg chg="mod">
          <ac:chgData name="k kw" userId="6bbb2d6a514d1913" providerId="LiveId" clId="{CECEAC9A-E921-474E-ACBE-269763925CA9}" dt="2022-03-03T08:06:59.109" v="953" actId="1036"/>
          <ac:spMkLst>
            <pc:docMk/>
            <pc:sldMk cId="3558075696" sldId="257"/>
            <ac:spMk id="27" creationId="{2156B055-0B1A-4B3A-AB44-EFF63E318AE0}"/>
          </ac:spMkLst>
        </pc:spChg>
        <pc:spChg chg="mod">
          <ac:chgData name="k kw" userId="6bbb2d6a514d1913" providerId="LiveId" clId="{CECEAC9A-E921-474E-ACBE-269763925CA9}" dt="2022-03-03T08:12:51.889" v="1674"/>
          <ac:spMkLst>
            <pc:docMk/>
            <pc:sldMk cId="3558075696" sldId="257"/>
            <ac:spMk id="28" creationId="{C877BBC4-39DD-4250-944B-7F96DB242799}"/>
          </ac:spMkLst>
        </pc:spChg>
        <pc:spChg chg="mod">
          <ac:chgData name="k kw" userId="6bbb2d6a514d1913" providerId="LiveId" clId="{CECEAC9A-E921-474E-ACBE-269763925CA9}" dt="2022-03-03T08:06:59.109" v="953" actId="1036"/>
          <ac:spMkLst>
            <pc:docMk/>
            <pc:sldMk cId="3558075696" sldId="257"/>
            <ac:spMk id="37" creationId="{16843F4D-4239-44CC-8A76-769FC98F7678}"/>
          </ac:spMkLst>
        </pc:spChg>
        <pc:spChg chg="mod">
          <ac:chgData name="k kw" userId="6bbb2d6a514d1913" providerId="LiveId" clId="{CECEAC9A-E921-474E-ACBE-269763925CA9}" dt="2022-03-03T08:13:47.147" v="1700"/>
          <ac:spMkLst>
            <pc:docMk/>
            <pc:sldMk cId="3558075696" sldId="257"/>
            <ac:spMk id="38" creationId="{059C8136-A013-4261-96F0-BC10F74B1FFA}"/>
          </ac:spMkLst>
        </pc:spChg>
        <pc:spChg chg="mod">
          <ac:chgData name="k kw" userId="6bbb2d6a514d1913" providerId="LiveId" clId="{CECEAC9A-E921-474E-ACBE-269763925CA9}" dt="2022-03-03T08:06:59.109" v="953" actId="1036"/>
          <ac:spMkLst>
            <pc:docMk/>
            <pc:sldMk cId="3558075696" sldId="257"/>
            <ac:spMk id="41" creationId="{897804FA-1C09-4B1A-8E7E-7AC4AE1BCCE2}"/>
          </ac:spMkLst>
        </pc:spChg>
        <pc:spChg chg="mod">
          <ac:chgData name="k kw" userId="6bbb2d6a514d1913" providerId="LiveId" clId="{CECEAC9A-E921-474E-ACBE-269763925CA9}" dt="2022-03-03T08:06:59.109" v="953" actId="1036"/>
          <ac:spMkLst>
            <pc:docMk/>
            <pc:sldMk cId="3558075696" sldId="257"/>
            <ac:spMk id="42" creationId="{83D6FFCB-A77C-4FCF-8C31-7115CE52CB49}"/>
          </ac:spMkLst>
        </pc:spChg>
        <pc:spChg chg="mod">
          <ac:chgData name="k kw" userId="6bbb2d6a514d1913" providerId="LiveId" clId="{CECEAC9A-E921-474E-ACBE-269763925CA9}" dt="2022-03-03T08:06:59.109" v="953" actId="1036"/>
          <ac:spMkLst>
            <pc:docMk/>
            <pc:sldMk cId="3558075696" sldId="257"/>
            <ac:spMk id="43" creationId="{0E87BE40-D445-42BD-800D-EE5269881FFF}"/>
          </ac:spMkLst>
        </pc:spChg>
        <pc:grpChg chg="mod">
          <ac:chgData name="k kw" userId="6bbb2d6a514d1913" providerId="LiveId" clId="{CECEAC9A-E921-474E-ACBE-269763925CA9}" dt="2022-03-03T08:06:59.109" v="953" actId="1036"/>
          <ac:grpSpMkLst>
            <pc:docMk/>
            <pc:sldMk cId="3558075696" sldId="257"/>
            <ac:grpSpMk id="31" creationId="{158B06EB-A262-4BCE-8FA3-3B890B8E786E}"/>
          </ac:grpSpMkLst>
        </pc:grpChg>
      </pc:sldChg>
      <pc:sldChg chg="addSp modSp mod">
        <pc:chgData name="k kw" userId="6bbb2d6a514d1913" providerId="LiveId" clId="{CECEAC9A-E921-474E-ACBE-269763925CA9}" dt="2022-03-03T08:12:38.588" v="1664"/>
        <pc:sldMkLst>
          <pc:docMk/>
          <pc:sldMk cId="3419828113" sldId="258"/>
        </pc:sldMkLst>
        <pc:spChg chg="mod">
          <ac:chgData name="k kw" userId="6bbb2d6a514d1913" providerId="LiveId" clId="{CECEAC9A-E921-474E-ACBE-269763925CA9}" dt="2022-03-03T08:11:52.362" v="1518"/>
          <ac:spMkLst>
            <pc:docMk/>
            <pc:sldMk cId="3419828113" sldId="258"/>
            <ac:spMk id="7" creationId="{4067FB8C-75D1-4D3F-A7C3-75CDF789B7F5}"/>
          </ac:spMkLst>
        </pc:spChg>
        <pc:spChg chg="mod">
          <ac:chgData name="k kw" userId="6bbb2d6a514d1913" providerId="LiveId" clId="{CECEAC9A-E921-474E-ACBE-269763925CA9}" dt="2022-03-03T08:07:07.964" v="971" actId="1036"/>
          <ac:spMkLst>
            <pc:docMk/>
            <pc:sldMk cId="3419828113" sldId="258"/>
            <ac:spMk id="16" creationId="{C029FAC1-D787-42C9-9625-189C86680236}"/>
          </ac:spMkLst>
        </pc:spChg>
        <pc:spChg chg="mod">
          <ac:chgData name="k kw" userId="6bbb2d6a514d1913" providerId="LiveId" clId="{CECEAC9A-E921-474E-ACBE-269763925CA9}" dt="2022-03-03T08:07:07.964" v="971" actId="1036"/>
          <ac:spMkLst>
            <pc:docMk/>
            <pc:sldMk cId="3419828113" sldId="258"/>
            <ac:spMk id="17" creationId="{FBE7EBCE-DE8E-423F-85C8-88B9EF5C90AA}"/>
          </ac:spMkLst>
        </pc:spChg>
        <pc:spChg chg="mod">
          <ac:chgData name="k kw" userId="6bbb2d6a514d1913" providerId="LiveId" clId="{CECEAC9A-E921-474E-ACBE-269763925CA9}" dt="2022-03-03T08:07:07.964" v="971" actId="1036"/>
          <ac:spMkLst>
            <pc:docMk/>
            <pc:sldMk cId="3419828113" sldId="258"/>
            <ac:spMk id="19" creationId="{A49A44F8-1C21-4649-B8D7-0DAEB65FFAA7}"/>
          </ac:spMkLst>
        </pc:spChg>
        <pc:spChg chg="mod">
          <ac:chgData name="k kw" userId="6bbb2d6a514d1913" providerId="LiveId" clId="{CECEAC9A-E921-474E-ACBE-269763925CA9}" dt="2022-03-03T08:07:07.964" v="971" actId="1036"/>
          <ac:spMkLst>
            <pc:docMk/>
            <pc:sldMk cId="3419828113" sldId="258"/>
            <ac:spMk id="20" creationId="{D6DCF168-DB63-4777-97CA-AE3614225D87}"/>
          </ac:spMkLst>
        </pc:spChg>
        <pc:spChg chg="mod">
          <ac:chgData name="k kw" userId="6bbb2d6a514d1913" providerId="LiveId" clId="{CECEAC9A-E921-474E-ACBE-269763925CA9}" dt="2022-03-03T08:07:07.964" v="971" actId="1036"/>
          <ac:spMkLst>
            <pc:docMk/>
            <pc:sldMk cId="3419828113" sldId="258"/>
            <ac:spMk id="21" creationId="{3EED59E0-801F-4CB6-BF54-D60E66BC0520}"/>
          </ac:spMkLst>
        </pc:spChg>
        <pc:spChg chg="mod">
          <ac:chgData name="k kw" userId="6bbb2d6a514d1913" providerId="LiveId" clId="{CECEAC9A-E921-474E-ACBE-269763925CA9}" dt="2022-03-03T08:07:07.964" v="971" actId="1036"/>
          <ac:spMkLst>
            <pc:docMk/>
            <pc:sldMk cId="3419828113" sldId="258"/>
            <ac:spMk id="22" creationId="{0FC78F38-A7B0-4CD3-808C-144039B9533B}"/>
          </ac:spMkLst>
        </pc:spChg>
        <pc:spChg chg="add mod">
          <ac:chgData name="k kw" userId="6bbb2d6a514d1913" providerId="LiveId" clId="{CECEAC9A-E921-474E-ACBE-269763925CA9}" dt="2022-03-03T08:12:38.588" v="1664"/>
          <ac:spMkLst>
            <pc:docMk/>
            <pc:sldMk cId="3419828113" sldId="258"/>
            <ac:spMk id="23" creationId="{9203CA7E-C3DF-4A55-BFB1-73D1ECD965F4}"/>
          </ac:spMkLst>
        </pc:spChg>
        <pc:spChg chg="mod">
          <ac:chgData name="k kw" userId="6bbb2d6a514d1913" providerId="LiveId" clId="{CECEAC9A-E921-474E-ACBE-269763925CA9}" dt="2022-03-03T08:07:07.964" v="971" actId="1036"/>
          <ac:spMkLst>
            <pc:docMk/>
            <pc:sldMk cId="3419828113" sldId="258"/>
            <ac:spMk id="25" creationId="{519C00CD-4E92-4BF7-8185-6445CB29BB0D}"/>
          </ac:spMkLst>
        </pc:spChg>
        <pc:spChg chg="mod">
          <ac:chgData name="k kw" userId="6bbb2d6a514d1913" providerId="LiveId" clId="{CECEAC9A-E921-474E-ACBE-269763925CA9}" dt="2022-03-03T08:07:07.964" v="971" actId="1036"/>
          <ac:spMkLst>
            <pc:docMk/>
            <pc:sldMk cId="3419828113" sldId="258"/>
            <ac:spMk id="26" creationId="{342FD34B-54FC-46D4-A139-C096F07FB1D3}"/>
          </ac:spMkLst>
        </pc:spChg>
        <pc:spChg chg="mod">
          <ac:chgData name="k kw" userId="6bbb2d6a514d1913" providerId="LiveId" clId="{CECEAC9A-E921-474E-ACBE-269763925CA9}" dt="2022-03-03T08:07:07.964" v="971" actId="1036"/>
          <ac:spMkLst>
            <pc:docMk/>
            <pc:sldMk cId="3419828113" sldId="258"/>
            <ac:spMk id="27" creationId="{2156B055-0B1A-4B3A-AB44-EFF63E318AE0}"/>
          </ac:spMkLst>
        </pc:spChg>
        <pc:spChg chg="mod">
          <ac:chgData name="k kw" userId="6bbb2d6a514d1913" providerId="LiveId" clId="{CECEAC9A-E921-474E-ACBE-269763925CA9}" dt="2022-03-03T08:07:07.964" v="971" actId="1036"/>
          <ac:spMkLst>
            <pc:docMk/>
            <pc:sldMk cId="3419828113" sldId="258"/>
            <ac:spMk id="28" creationId="{C877BBC4-39DD-4250-944B-7F96DB242799}"/>
          </ac:spMkLst>
        </pc:spChg>
        <pc:spChg chg="mod">
          <ac:chgData name="k kw" userId="6bbb2d6a514d1913" providerId="LiveId" clId="{CECEAC9A-E921-474E-ACBE-269763925CA9}" dt="2022-03-03T08:07:07.964" v="971" actId="1036"/>
          <ac:spMkLst>
            <pc:docMk/>
            <pc:sldMk cId="3419828113" sldId="258"/>
            <ac:spMk id="37" creationId="{16843F4D-4239-44CC-8A76-769FC98F7678}"/>
          </ac:spMkLst>
        </pc:spChg>
        <pc:spChg chg="mod">
          <ac:chgData name="k kw" userId="6bbb2d6a514d1913" providerId="LiveId" clId="{CECEAC9A-E921-474E-ACBE-269763925CA9}" dt="2022-03-03T08:07:07.964" v="971" actId="1036"/>
          <ac:spMkLst>
            <pc:docMk/>
            <pc:sldMk cId="3419828113" sldId="258"/>
            <ac:spMk id="38" creationId="{059C8136-A013-4261-96F0-BC10F74B1FFA}"/>
          </ac:spMkLst>
        </pc:spChg>
        <pc:spChg chg="mod">
          <ac:chgData name="k kw" userId="6bbb2d6a514d1913" providerId="LiveId" clId="{CECEAC9A-E921-474E-ACBE-269763925CA9}" dt="2022-03-03T08:07:07.964" v="971" actId="1036"/>
          <ac:spMkLst>
            <pc:docMk/>
            <pc:sldMk cId="3419828113" sldId="258"/>
            <ac:spMk id="41" creationId="{897804FA-1C09-4B1A-8E7E-7AC4AE1BCCE2}"/>
          </ac:spMkLst>
        </pc:spChg>
        <pc:spChg chg="mod">
          <ac:chgData name="k kw" userId="6bbb2d6a514d1913" providerId="LiveId" clId="{CECEAC9A-E921-474E-ACBE-269763925CA9}" dt="2022-03-03T08:07:07.964" v="971" actId="1036"/>
          <ac:spMkLst>
            <pc:docMk/>
            <pc:sldMk cId="3419828113" sldId="258"/>
            <ac:spMk id="42" creationId="{83D6FFCB-A77C-4FCF-8C31-7115CE52CB49}"/>
          </ac:spMkLst>
        </pc:spChg>
        <pc:spChg chg="mod">
          <ac:chgData name="k kw" userId="6bbb2d6a514d1913" providerId="LiveId" clId="{CECEAC9A-E921-474E-ACBE-269763925CA9}" dt="2022-03-03T08:07:07.964" v="971" actId="1036"/>
          <ac:spMkLst>
            <pc:docMk/>
            <pc:sldMk cId="3419828113" sldId="258"/>
            <ac:spMk id="43" creationId="{0E87BE40-D445-42BD-800D-EE5269881FFF}"/>
          </ac:spMkLst>
        </pc:spChg>
        <pc:grpChg chg="mod">
          <ac:chgData name="k kw" userId="6bbb2d6a514d1913" providerId="LiveId" clId="{CECEAC9A-E921-474E-ACBE-269763925CA9}" dt="2022-03-03T08:07:07.964" v="971" actId="1036"/>
          <ac:grpSpMkLst>
            <pc:docMk/>
            <pc:sldMk cId="3419828113" sldId="258"/>
            <ac:grpSpMk id="31" creationId="{158B06EB-A262-4BCE-8FA3-3B890B8E786E}"/>
          </ac:grpSpMkLst>
        </pc:grpChg>
      </pc:sldChg>
      <pc:sldChg chg="addSp modSp add mod">
        <pc:chgData name="k kw" userId="6bbb2d6a514d1913" providerId="LiveId" clId="{CECEAC9A-E921-474E-ACBE-269763925CA9}" dt="2022-03-03T08:11:07.306" v="1483"/>
        <pc:sldMkLst>
          <pc:docMk/>
          <pc:sldMk cId="3136307703" sldId="259"/>
        </pc:sldMkLst>
        <pc:spChg chg="mod">
          <ac:chgData name="k kw" userId="6bbb2d6a514d1913" providerId="LiveId" clId="{CECEAC9A-E921-474E-ACBE-269763925CA9}" dt="2022-03-03T08:10:34.736" v="1402"/>
          <ac:spMkLst>
            <pc:docMk/>
            <pc:sldMk cId="3136307703" sldId="259"/>
            <ac:spMk id="7" creationId="{4067FB8C-75D1-4D3F-A7C3-75CDF789B7F5}"/>
          </ac:spMkLst>
        </pc:spChg>
        <pc:spChg chg="mod">
          <ac:chgData name="k kw" userId="6bbb2d6a514d1913" providerId="LiveId" clId="{CECEAC9A-E921-474E-ACBE-269763925CA9}" dt="2022-03-03T08:07:16.074" v="989" actId="1036"/>
          <ac:spMkLst>
            <pc:docMk/>
            <pc:sldMk cId="3136307703" sldId="259"/>
            <ac:spMk id="16" creationId="{C029FAC1-D787-42C9-9625-189C86680236}"/>
          </ac:spMkLst>
        </pc:spChg>
        <pc:spChg chg="mod">
          <ac:chgData name="k kw" userId="6bbb2d6a514d1913" providerId="LiveId" clId="{CECEAC9A-E921-474E-ACBE-269763925CA9}" dt="2022-03-03T08:07:16.074" v="989" actId="1036"/>
          <ac:spMkLst>
            <pc:docMk/>
            <pc:sldMk cId="3136307703" sldId="259"/>
            <ac:spMk id="17" creationId="{FBE7EBCE-DE8E-423F-85C8-88B9EF5C90AA}"/>
          </ac:spMkLst>
        </pc:spChg>
        <pc:spChg chg="mod">
          <ac:chgData name="k kw" userId="6bbb2d6a514d1913" providerId="LiveId" clId="{CECEAC9A-E921-474E-ACBE-269763925CA9}" dt="2022-03-03T08:07:16.074" v="989" actId="1036"/>
          <ac:spMkLst>
            <pc:docMk/>
            <pc:sldMk cId="3136307703" sldId="259"/>
            <ac:spMk id="19" creationId="{A49A44F8-1C21-4649-B8D7-0DAEB65FFAA7}"/>
          </ac:spMkLst>
        </pc:spChg>
        <pc:spChg chg="mod">
          <ac:chgData name="k kw" userId="6bbb2d6a514d1913" providerId="LiveId" clId="{CECEAC9A-E921-474E-ACBE-269763925CA9}" dt="2022-03-03T08:07:16.074" v="989" actId="1036"/>
          <ac:spMkLst>
            <pc:docMk/>
            <pc:sldMk cId="3136307703" sldId="259"/>
            <ac:spMk id="20" creationId="{D6DCF168-DB63-4777-97CA-AE3614225D87}"/>
          </ac:spMkLst>
        </pc:spChg>
        <pc:spChg chg="mod">
          <ac:chgData name="k kw" userId="6bbb2d6a514d1913" providerId="LiveId" clId="{CECEAC9A-E921-474E-ACBE-269763925CA9}" dt="2022-03-03T08:07:16.074" v="989" actId="1036"/>
          <ac:spMkLst>
            <pc:docMk/>
            <pc:sldMk cId="3136307703" sldId="259"/>
            <ac:spMk id="21" creationId="{3EED59E0-801F-4CB6-BF54-D60E66BC0520}"/>
          </ac:spMkLst>
        </pc:spChg>
        <pc:spChg chg="mod">
          <ac:chgData name="k kw" userId="6bbb2d6a514d1913" providerId="LiveId" clId="{CECEAC9A-E921-474E-ACBE-269763925CA9}" dt="2022-03-03T08:07:16.074" v="989" actId="1036"/>
          <ac:spMkLst>
            <pc:docMk/>
            <pc:sldMk cId="3136307703" sldId="259"/>
            <ac:spMk id="22" creationId="{0FC78F38-A7B0-4CD3-808C-144039B9533B}"/>
          </ac:spMkLst>
        </pc:spChg>
        <pc:spChg chg="add mod">
          <ac:chgData name="k kw" userId="6bbb2d6a514d1913" providerId="LiveId" clId="{CECEAC9A-E921-474E-ACBE-269763925CA9}" dt="2022-03-03T08:11:07.306" v="1483"/>
          <ac:spMkLst>
            <pc:docMk/>
            <pc:sldMk cId="3136307703" sldId="259"/>
            <ac:spMk id="23" creationId="{12A76766-7625-46BA-90DC-709E9AB693B3}"/>
          </ac:spMkLst>
        </pc:spChg>
        <pc:spChg chg="mod">
          <ac:chgData name="k kw" userId="6bbb2d6a514d1913" providerId="LiveId" clId="{CECEAC9A-E921-474E-ACBE-269763925CA9}" dt="2022-03-03T08:07:16.074" v="989" actId="1036"/>
          <ac:spMkLst>
            <pc:docMk/>
            <pc:sldMk cId="3136307703" sldId="259"/>
            <ac:spMk id="25" creationId="{519C00CD-4E92-4BF7-8185-6445CB29BB0D}"/>
          </ac:spMkLst>
        </pc:spChg>
        <pc:spChg chg="mod">
          <ac:chgData name="k kw" userId="6bbb2d6a514d1913" providerId="LiveId" clId="{CECEAC9A-E921-474E-ACBE-269763925CA9}" dt="2022-03-03T08:10:42.904" v="1412"/>
          <ac:spMkLst>
            <pc:docMk/>
            <pc:sldMk cId="3136307703" sldId="259"/>
            <ac:spMk id="26" creationId="{342FD34B-54FC-46D4-A139-C096F07FB1D3}"/>
          </ac:spMkLst>
        </pc:spChg>
        <pc:spChg chg="mod">
          <ac:chgData name="k kw" userId="6bbb2d6a514d1913" providerId="LiveId" clId="{CECEAC9A-E921-474E-ACBE-269763925CA9}" dt="2022-03-03T08:10:40.046" v="1407"/>
          <ac:spMkLst>
            <pc:docMk/>
            <pc:sldMk cId="3136307703" sldId="259"/>
            <ac:spMk id="27" creationId="{2156B055-0B1A-4B3A-AB44-EFF63E318AE0}"/>
          </ac:spMkLst>
        </pc:spChg>
        <pc:spChg chg="mod">
          <ac:chgData name="k kw" userId="6bbb2d6a514d1913" providerId="LiveId" clId="{CECEAC9A-E921-474E-ACBE-269763925CA9}" dt="2022-03-03T08:10:46.482" v="1417"/>
          <ac:spMkLst>
            <pc:docMk/>
            <pc:sldMk cId="3136307703" sldId="259"/>
            <ac:spMk id="28" creationId="{C877BBC4-39DD-4250-944B-7F96DB242799}"/>
          </ac:spMkLst>
        </pc:spChg>
        <pc:spChg chg="mod">
          <ac:chgData name="k kw" userId="6bbb2d6a514d1913" providerId="LiveId" clId="{CECEAC9A-E921-474E-ACBE-269763925CA9}" dt="2022-03-03T08:07:16.074" v="989" actId="1036"/>
          <ac:spMkLst>
            <pc:docMk/>
            <pc:sldMk cId="3136307703" sldId="259"/>
            <ac:spMk id="37" creationId="{16843F4D-4239-44CC-8A76-769FC98F7678}"/>
          </ac:spMkLst>
        </pc:spChg>
        <pc:spChg chg="mod">
          <ac:chgData name="k kw" userId="6bbb2d6a514d1913" providerId="LiveId" clId="{CECEAC9A-E921-474E-ACBE-269763925CA9}" dt="2022-03-03T08:07:16.074" v="989" actId="1036"/>
          <ac:spMkLst>
            <pc:docMk/>
            <pc:sldMk cId="3136307703" sldId="259"/>
            <ac:spMk id="38" creationId="{059C8136-A013-4261-96F0-BC10F74B1FFA}"/>
          </ac:spMkLst>
        </pc:spChg>
        <pc:spChg chg="mod">
          <ac:chgData name="k kw" userId="6bbb2d6a514d1913" providerId="LiveId" clId="{CECEAC9A-E921-474E-ACBE-269763925CA9}" dt="2022-03-03T08:07:16.074" v="989" actId="1036"/>
          <ac:spMkLst>
            <pc:docMk/>
            <pc:sldMk cId="3136307703" sldId="259"/>
            <ac:spMk id="41" creationId="{897804FA-1C09-4B1A-8E7E-7AC4AE1BCCE2}"/>
          </ac:spMkLst>
        </pc:spChg>
        <pc:spChg chg="mod">
          <ac:chgData name="k kw" userId="6bbb2d6a514d1913" providerId="LiveId" clId="{CECEAC9A-E921-474E-ACBE-269763925CA9}" dt="2022-03-03T08:07:16.074" v="989" actId="1036"/>
          <ac:spMkLst>
            <pc:docMk/>
            <pc:sldMk cId="3136307703" sldId="259"/>
            <ac:spMk id="42" creationId="{83D6FFCB-A77C-4FCF-8C31-7115CE52CB49}"/>
          </ac:spMkLst>
        </pc:spChg>
        <pc:spChg chg="mod">
          <ac:chgData name="k kw" userId="6bbb2d6a514d1913" providerId="LiveId" clId="{CECEAC9A-E921-474E-ACBE-269763925CA9}" dt="2022-03-03T08:07:16.074" v="989" actId="1036"/>
          <ac:spMkLst>
            <pc:docMk/>
            <pc:sldMk cId="3136307703" sldId="259"/>
            <ac:spMk id="43" creationId="{0E87BE40-D445-42BD-800D-EE5269881FFF}"/>
          </ac:spMkLst>
        </pc:spChg>
        <pc:grpChg chg="mod">
          <ac:chgData name="k kw" userId="6bbb2d6a514d1913" providerId="LiveId" clId="{CECEAC9A-E921-474E-ACBE-269763925CA9}" dt="2022-03-03T08:07:16.074" v="989" actId="1036"/>
          <ac:grpSpMkLst>
            <pc:docMk/>
            <pc:sldMk cId="3136307703" sldId="259"/>
            <ac:grpSpMk id="31" creationId="{158B06EB-A262-4BCE-8FA3-3B890B8E786E}"/>
          </ac:grpSpMkLst>
        </pc:grpChg>
      </pc:sldChg>
      <pc:sldChg chg="addSp modSp add mod">
        <pc:chgData name="k kw" userId="6bbb2d6a514d1913" providerId="LiveId" clId="{CECEAC9A-E921-474E-ACBE-269763925CA9}" dt="2022-03-03T08:11:28.444" v="1513"/>
        <pc:sldMkLst>
          <pc:docMk/>
          <pc:sldMk cId="2376804496" sldId="260"/>
        </pc:sldMkLst>
        <pc:spChg chg="mod">
          <ac:chgData name="k kw" userId="6bbb2d6a514d1913" providerId="LiveId" clId="{CECEAC9A-E921-474E-ACBE-269763925CA9}" dt="2022-03-03T08:11:11.905" v="1488"/>
          <ac:spMkLst>
            <pc:docMk/>
            <pc:sldMk cId="2376804496" sldId="260"/>
            <ac:spMk id="7" creationId="{4067FB8C-75D1-4D3F-A7C3-75CDF789B7F5}"/>
          </ac:spMkLst>
        </pc:spChg>
        <pc:spChg chg="mod">
          <ac:chgData name="k kw" userId="6bbb2d6a514d1913" providerId="LiveId" clId="{CECEAC9A-E921-474E-ACBE-269763925CA9}" dt="2022-03-03T08:07:24.455" v="1007" actId="1036"/>
          <ac:spMkLst>
            <pc:docMk/>
            <pc:sldMk cId="2376804496" sldId="260"/>
            <ac:spMk id="16" creationId="{C029FAC1-D787-42C9-9625-189C86680236}"/>
          </ac:spMkLst>
        </pc:spChg>
        <pc:spChg chg="mod">
          <ac:chgData name="k kw" userId="6bbb2d6a514d1913" providerId="LiveId" clId="{CECEAC9A-E921-474E-ACBE-269763925CA9}" dt="2022-03-03T08:07:24.455" v="1007" actId="1036"/>
          <ac:spMkLst>
            <pc:docMk/>
            <pc:sldMk cId="2376804496" sldId="260"/>
            <ac:spMk id="17" creationId="{FBE7EBCE-DE8E-423F-85C8-88B9EF5C90AA}"/>
          </ac:spMkLst>
        </pc:spChg>
        <pc:spChg chg="mod">
          <ac:chgData name="k kw" userId="6bbb2d6a514d1913" providerId="LiveId" clId="{CECEAC9A-E921-474E-ACBE-269763925CA9}" dt="2022-03-03T08:07:24.455" v="1007" actId="1036"/>
          <ac:spMkLst>
            <pc:docMk/>
            <pc:sldMk cId="2376804496" sldId="260"/>
            <ac:spMk id="19" creationId="{A49A44F8-1C21-4649-B8D7-0DAEB65FFAA7}"/>
          </ac:spMkLst>
        </pc:spChg>
        <pc:spChg chg="mod">
          <ac:chgData name="k kw" userId="6bbb2d6a514d1913" providerId="LiveId" clId="{CECEAC9A-E921-474E-ACBE-269763925CA9}" dt="2022-03-03T08:07:24.455" v="1007" actId="1036"/>
          <ac:spMkLst>
            <pc:docMk/>
            <pc:sldMk cId="2376804496" sldId="260"/>
            <ac:spMk id="20" creationId="{D6DCF168-DB63-4777-97CA-AE3614225D87}"/>
          </ac:spMkLst>
        </pc:spChg>
        <pc:spChg chg="mod">
          <ac:chgData name="k kw" userId="6bbb2d6a514d1913" providerId="LiveId" clId="{CECEAC9A-E921-474E-ACBE-269763925CA9}" dt="2022-03-03T08:07:24.455" v="1007" actId="1036"/>
          <ac:spMkLst>
            <pc:docMk/>
            <pc:sldMk cId="2376804496" sldId="260"/>
            <ac:spMk id="21" creationId="{3EED59E0-801F-4CB6-BF54-D60E66BC0520}"/>
          </ac:spMkLst>
        </pc:spChg>
        <pc:spChg chg="mod">
          <ac:chgData name="k kw" userId="6bbb2d6a514d1913" providerId="LiveId" clId="{CECEAC9A-E921-474E-ACBE-269763925CA9}" dt="2022-03-03T08:07:24.455" v="1007" actId="1036"/>
          <ac:spMkLst>
            <pc:docMk/>
            <pc:sldMk cId="2376804496" sldId="260"/>
            <ac:spMk id="22" creationId="{0FC78F38-A7B0-4CD3-808C-144039B9533B}"/>
          </ac:spMkLst>
        </pc:spChg>
        <pc:spChg chg="add mod">
          <ac:chgData name="k kw" userId="6bbb2d6a514d1913" providerId="LiveId" clId="{CECEAC9A-E921-474E-ACBE-269763925CA9}" dt="2022-03-03T08:11:15.135" v="1493"/>
          <ac:spMkLst>
            <pc:docMk/>
            <pc:sldMk cId="2376804496" sldId="260"/>
            <ac:spMk id="23" creationId="{19DB314C-5293-4977-9CA9-CACC384B01FD}"/>
          </ac:spMkLst>
        </pc:spChg>
        <pc:spChg chg="mod">
          <ac:chgData name="k kw" userId="6bbb2d6a514d1913" providerId="LiveId" clId="{CECEAC9A-E921-474E-ACBE-269763925CA9}" dt="2022-03-03T08:07:24.455" v="1007" actId="1036"/>
          <ac:spMkLst>
            <pc:docMk/>
            <pc:sldMk cId="2376804496" sldId="260"/>
            <ac:spMk id="25" creationId="{519C00CD-4E92-4BF7-8185-6445CB29BB0D}"/>
          </ac:spMkLst>
        </pc:spChg>
        <pc:spChg chg="mod">
          <ac:chgData name="k kw" userId="6bbb2d6a514d1913" providerId="LiveId" clId="{CECEAC9A-E921-474E-ACBE-269763925CA9}" dt="2022-03-03T08:11:21.616" v="1503"/>
          <ac:spMkLst>
            <pc:docMk/>
            <pc:sldMk cId="2376804496" sldId="260"/>
            <ac:spMk id="26" creationId="{342FD34B-54FC-46D4-A139-C096F07FB1D3}"/>
          </ac:spMkLst>
        </pc:spChg>
        <pc:spChg chg="mod">
          <ac:chgData name="k kw" userId="6bbb2d6a514d1913" providerId="LiveId" clId="{CECEAC9A-E921-474E-ACBE-269763925CA9}" dt="2022-03-03T08:11:18.072" v="1498"/>
          <ac:spMkLst>
            <pc:docMk/>
            <pc:sldMk cId="2376804496" sldId="260"/>
            <ac:spMk id="27" creationId="{2156B055-0B1A-4B3A-AB44-EFF63E318AE0}"/>
          </ac:spMkLst>
        </pc:spChg>
        <pc:spChg chg="mod">
          <ac:chgData name="k kw" userId="6bbb2d6a514d1913" providerId="LiveId" clId="{CECEAC9A-E921-474E-ACBE-269763925CA9}" dt="2022-03-03T08:11:24.224" v="1508"/>
          <ac:spMkLst>
            <pc:docMk/>
            <pc:sldMk cId="2376804496" sldId="260"/>
            <ac:spMk id="28" creationId="{C877BBC4-39DD-4250-944B-7F96DB242799}"/>
          </ac:spMkLst>
        </pc:spChg>
        <pc:spChg chg="mod">
          <ac:chgData name="k kw" userId="6bbb2d6a514d1913" providerId="LiveId" clId="{CECEAC9A-E921-474E-ACBE-269763925CA9}" dt="2022-03-03T08:07:24.455" v="1007" actId="1036"/>
          <ac:spMkLst>
            <pc:docMk/>
            <pc:sldMk cId="2376804496" sldId="260"/>
            <ac:spMk id="37" creationId="{16843F4D-4239-44CC-8A76-769FC98F7678}"/>
          </ac:spMkLst>
        </pc:spChg>
        <pc:spChg chg="mod">
          <ac:chgData name="k kw" userId="6bbb2d6a514d1913" providerId="LiveId" clId="{CECEAC9A-E921-474E-ACBE-269763925CA9}" dt="2022-03-03T08:11:28.444" v="1513"/>
          <ac:spMkLst>
            <pc:docMk/>
            <pc:sldMk cId="2376804496" sldId="260"/>
            <ac:spMk id="38" creationId="{059C8136-A013-4261-96F0-BC10F74B1FFA}"/>
          </ac:spMkLst>
        </pc:spChg>
        <pc:spChg chg="mod">
          <ac:chgData name="k kw" userId="6bbb2d6a514d1913" providerId="LiveId" clId="{CECEAC9A-E921-474E-ACBE-269763925CA9}" dt="2022-03-03T08:07:24.455" v="1007" actId="1036"/>
          <ac:spMkLst>
            <pc:docMk/>
            <pc:sldMk cId="2376804496" sldId="260"/>
            <ac:spMk id="41" creationId="{897804FA-1C09-4B1A-8E7E-7AC4AE1BCCE2}"/>
          </ac:spMkLst>
        </pc:spChg>
        <pc:spChg chg="mod">
          <ac:chgData name="k kw" userId="6bbb2d6a514d1913" providerId="LiveId" clId="{CECEAC9A-E921-474E-ACBE-269763925CA9}" dt="2022-03-03T08:07:24.455" v="1007" actId="1036"/>
          <ac:spMkLst>
            <pc:docMk/>
            <pc:sldMk cId="2376804496" sldId="260"/>
            <ac:spMk id="42" creationId="{83D6FFCB-A77C-4FCF-8C31-7115CE52CB49}"/>
          </ac:spMkLst>
        </pc:spChg>
        <pc:spChg chg="mod">
          <ac:chgData name="k kw" userId="6bbb2d6a514d1913" providerId="LiveId" clId="{CECEAC9A-E921-474E-ACBE-269763925CA9}" dt="2022-03-03T08:07:24.455" v="1007" actId="1036"/>
          <ac:spMkLst>
            <pc:docMk/>
            <pc:sldMk cId="2376804496" sldId="260"/>
            <ac:spMk id="43" creationId="{0E87BE40-D445-42BD-800D-EE5269881FFF}"/>
          </ac:spMkLst>
        </pc:spChg>
        <pc:grpChg chg="mod">
          <ac:chgData name="k kw" userId="6bbb2d6a514d1913" providerId="LiveId" clId="{CECEAC9A-E921-474E-ACBE-269763925CA9}" dt="2022-03-03T08:07:24.455" v="1007" actId="1036"/>
          <ac:grpSpMkLst>
            <pc:docMk/>
            <pc:sldMk cId="2376804496" sldId="260"/>
            <ac:grpSpMk id="31" creationId="{158B06EB-A262-4BCE-8FA3-3B890B8E786E}"/>
          </ac:grpSpMkLst>
        </pc:grpChg>
      </pc:sldChg>
      <pc:sldMasterChg chg="modSldLayout">
        <pc:chgData name="k kw" userId="6bbb2d6a514d1913" providerId="LiveId" clId="{CECEAC9A-E921-474E-ACBE-269763925CA9}" dt="2022-03-03T08:07:48.755" v="1019" actId="1035"/>
        <pc:sldMasterMkLst>
          <pc:docMk/>
          <pc:sldMasterMk cId="2930734005" sldId="2147483660"/>
        </pc:sldMasterMkLst>
        <pc:sldLayoutChg chg="addSp delSp modSp mod">
          <pc:chgData name="k kw" userId="6bbb2d6a514d1913" providerId="LiveId" clId="{CECEAC9A-E921-474E-ACBE-269763925CA9}" dt="2022-03-03T08:07:48.755" v="1019" actId="1035"/>
          <pc:sldLayoutMkLst>
            <pc:docMk/>
            <pc:sldMasterMk cId="2930734005" sldId="2147483660"/>
            <pc:sldLayoutMk cId="3927534062" sldId="2147483663"/>
          </pc:sldLayoutMkLst>
          <pc:spChg chg="mod">
            <ac:chgData name="k kw" userId="6bbb2d6a514d1913" providerId="LiveId" clId="{CECEAC9A-E921-474E-ACBE-269763925CA9}" dt="2022-03-03T07:50:38.513" v="336" actId="14100"/>
            <ac:spMkLst>
              <pc:docMk/>
              <pc:sldMasterMk cId="2930734005" sldId="2147483660"/>
              <pc:sldLayoutMk cId="3927534062" sldId="2147483663"/>
              <ac:spMk id="7" creationId="{53CF387B-A48D-426A-BA45-6FD7395DE554}"/>
            </ac:spMkLst>
          </pc:spChg>
          <pc:spChg chg="mod">
            <ac:chgData name="k kw" userId="6bbb2d6a514d1913" providerId="LiveId" clId="{CECEAC9A-E921-474E-ACBE-269763925CA9}" dt="2022-03-03T07:50:38.513" v="336" actId="14100"/>
            <ac:spMkLst>
              <pc:docMk/>
              <pc:sldMasterMk cId="2930734005" sldId="2147483660"/>
              <pc:sldLayoutMk cId="3927534062" sldId="2147483663"/>
              <ac:spMk id="8" creationId="{6E2559A3-0EB2-426B-9ED0-295227A58992}"/>
            </ac:spMkLst>
          </pc:spChg>
          <pc:spChg chg="mod">
            <ac:chgData name="k kw" userId="6bbb2d6a514d1913" providerId="LiveId" clId="{CECEAC9A-E921-474E-ACBE-269763925CA9}" dt="2022-03-03T08:07:48.755" v="1019" actId="1035"/>
            <ac:spMkLst>
              <pc:docMk/>
              <pc:sldMasterMk cId="2930734005" sldId="2147483660"/>
              <pc:sldLayoutMk cId="3927534062" sldId="2147483663"/>
              <ac:spMk id="9" creationId="{834A15BB-FA82-44F2-B4A2-088BB087FE84}"/>
            </ac:spMkLst>
          </pc:spChg>
          <pc:spChg chg="add del mod">
            <ac:chgData name="k kw" userId="6bbb2d6a514d1913" providerId="LiveId" clId="{CECEAC9A-E921-474E-ACBE-269763925CA9}" dt="2022-03-03T07:50:43.570" v="340"/>
            <ac:spMkLst>
              <pc:docMk/>
              <pc:sldMasterMk cId="2930734005" sldId="2147483660"/>
              <pc:sldLayoutMk cId="3927534062" sldId="2147483663"/>
              <ac:spMk id="11" creationId="{5BFD1551-F676-4068-BDA3-C46C817A5342}"/>
            </ac:spMkLst>
          </pc:spChg>
          <pc:spChg chg="mod">
            <ac:chgData name="k kw" userId="6bbb2d6a514d1913" providerId="LiveId" clId="{CECEAC9A-E921-474E-ACBE-269763925CA9}" dt="2022-03-03T07:51:09.427" v="343" actId="1076"/>
            <ac:spMkLst>
              <pc:docMk/>
              <pc:sldMasterMk cId="2930734005" sldId="2147483660"/>
              <pc:sldLayoutMk cId="3927534062" sldId="2147483663"/>
              <ac:spMk id="13" creationId="{17E383E5-AD47-4B41-96D4-D26237F3819F}"/>
            </ac:spMkLst>
          </pc:spChg>
          <pc:spChg chg="mod">
            <ac:chgData name="k kw" userId="6bbb2d6a514d1913" providerId="LiveId" clId="{CECEAC9A-E921-474E-ACBE-269763925CA9}" dt="2022-03-03T07:51:09.427" v="343" actId="1076"/>
            <ac:spMkLst>
              <pc:docMk/>
              <pc:sldMasterMk cId="2930734005" sldId="2147483660"/>
              <pc:sldLayoutMk cId="3927534062" sldId="2147483663"/>
              <ac:spMk id="14" creationId="{C6C1F3A1-E6E9-42C5-8ABA-E67387F9A0D1}"/>
            </ac:spMkLst>
          </pc:spChg>
          <pc:grpChg chg="add mod">
            <ac:chgData name="k kw" userId="6bbb2d6a514d1913" providerId="LiveId" clId="{CECEAC9A-E921-474E-ACBE-269763925CA9}" dt="2022-03-03T07:51:09.427" v="343" actId="1076"/>
            <ac:grpSpMkLst>
              <pc:docMk/>
              <pc:sldMasterMk cId="2930734005" sldId="2147483660"/>
              <pc:sldLayoutMk cId="3927534062" sldId="2147483663"/>
              <ac:grpSpMk id="12" creationId="{21E80128-C773-4256-AD88-71260D10AFA1}"/>
            </ac:grpSpMkLst>
          </pc:grpChg>
          <pc:grpChg chg="mod">
            <ac:chgData name="k kw" userId="6bbb2d6a514d1913" providerId="LiveId" clId="{CECEAC9A-E921-474E-ACBE-269763925CA9}" dt="2022-03-03T07:50:38.513" v="336" actId="14100"/>
            <ac:grpSpMkLst>
              <pc:docMk/>
              <pc:sldMasterMk cId="2930734005" sldId="2147483660"/>
              <pc:sldLayoutMk cId="3927534062" sldId="2147483663"/>
              <ac:grpSpMk id="19" creationId="{204F0DBA-2743-4D11-A262-5E0148D32A2C}"/>
            </ac:grpSpMkLst>
          </pc:gr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8B98E2A-95F9-4B84-A46A-55D669F3E5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CBD707-E938-4F43-AAB3-9637B0F30D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C0F4C209-2C6C-4DC5-836E-F2D7A62BE16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AFEA75-C223-4DB9-A437-4BA607EC96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4F82C5-D4B2-4AA4-9578-F1ACC654FA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EA1AC844-F5C7-4230-A389-476244F1B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899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D3C329E1-B441-4B83-9B33-4378CDD90247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1252538"/>
            <a:ext cx="488156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E8B94F19-33D3-4B5D-AC24-DC6224F66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96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11668D36-19F2-4FEA-B274-A7D3DBCCFF7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85" y="22669"/>
            <a:ext cx="9964569" cy="552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48" tIns="44424" rIns="88848" bIns="44424" numCol="1" anchor="t" anchorCtr="0" compatLnSpc="1">
            <a:prstTxWarp prst="textNoShape">
              <a:avLst/>
            </a:prstTxWarp>
          </a:bodyPr>
          <a:lstStyle/>
          <a:p>
            <a:pPr defTabSz="888460"/>
            <a:endParaRPr lang="ko-KR" altLang="en-US" sz="1749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89F04DD-05D7-4E62-AFED-89246BAF35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" y="0"/>
            <a:ext cx="9905831" cy="685800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48" tIns="44424" rIns="88848" bIns="44424" numCol="1" anchor="t" anchorCtr="0" compatLnSpc="1">
            <a:prstTxWarp prst="textNoShape">
              <a:avLst/>
            </a:prstTxWarp>
          </a:bodyPr>
          <a:lstStyle/>
          <a:p>
            <a:pPr defTabSz="888460"/>
            <a:endParaRPr lang="ko-KR" altLang="en-US" sz="1749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B4DAF3ED-4E38-4710-8B7B-E78257CD38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" y="0"/>
            <a:ext cx="1619628" cy="6858000"/>
          </a:xfrm>
          <a:prstGeom prst="rect">
            <a:avLst/>
          </a:prstGeom>
          <a:solidFill>
            <a:srgbClr val="4A79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48" tIns="44424" rIns="88848" bIns="44424" numCol="1" anchor="t" anchorCtr="0" compatLnSpc="1">
            <a:prstTxWarp prst="textNoShape">
              <a:avLst/>
            </a:prstTxWarp>
          </a:bodyPr>
          <a:lstStyle/>
          <a:p>
            <a:pPr defTabSz="888460"/>
            <a:endParaRPr lang="ko-KR" altLang="en-US" sz="1749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Freeform 45">
            <a:extLst>
              <a:ext uri="{FF2B5EF4-FFF2-40B4-BE49-F238E27FC236}">
                <a16:creationId xmlns:a16="http://schemas.microsoft.com/office/drawing/2014/main" id="{57F6863E-8BE4-4346-A7F8-46243DBFD362}"/>
              </a:ext>
            </a:extLst>
          </p:cNvPr>
          <p:cNvSpPr>
            <a:spLocks/>
          </p:cNvSpPr>
          <p:nvPr userDrawn="1"/>
        </p:nvSpPr>
        <p:spPr bwMode="auto">
          <a:xfrm>
            <a:off x="1635632" y="4466034"/>
            <a:ext cx="8276572" cy="2397050"/>
          </a:xfrm>
          <a:custGeom>
            <a:avLst/>
            <a:gdLst>
              <a:gd name="T0" fmla="*/ 5739 w 5739"/>
              <a:gd name="T1" fmla="*/ 0 h 1554"/>
              <a:gd name="T2" fmla="*/ 5633 w 5739"/>
              <a:gd name="T3" fmla="*/ 90 h 1554"/>
              <a:gd name="T4" fmla="*/ 5455 w 5739"/>
              <a:gd name="T5" fmla="*/ 220 h 1554"/>
              <a:gd name="T6" fmla="*/ 5339 w 5739"/>
              <a:gd name="T7" fmla="*/ 298 h 1554"/>
              <a:gd name="T8" fmla="*/ 5206 w 5739"/>
              <a:gd name="T9" fmla="*/ 380 h 1554"/>
              <a:gd name="T10" fmla="*/ 5060 w 5739"/>
              <a:gd name="T11" fmla="*/ 462 h 1554"/>
              <a:gd name="T12" fmla="*/ 4900 w 5739"/>
              <a:gd name="T13" fmla="*/ 539 h 1554"/>
              <a:gd name="T14" fmla="*/ 4728 w 5739"/>
              <a:gd name="T15" fmla="*/ 613 h 1554"/>
              <a:gd name="T16" fmla="*/ 4546 w 5739"/>
              <a:gd name="T17" fmla="*/ 677 h 1554"/>
              <a:gd name="T18" fmla="*/ 4355 w 5739"/>
              <a:gd name="T19" fmla="*/ 729 h 1554"/>
              <a:gd name="T20" fmla="*/ 4157 w 5739"/>
              <a:gd name="T21" fmla="*/ 765 h 1554"/>
              <a:gd name="T22" fmla="*/ 4055 w 5739"/>
              <a:gd name="T23" fmla="*/ 777 h 1554"/>
              <a:gd name="T24" fmla="*/ 3953 w 5739"/>
              <a:gd name="T25" fmla="*/ 783 h 1554"/>
              <a:gd name="T26" fmla="*/ 3849 w 5739"/>
              <a:gd name="T27" fmla="*/ 783 h 1554"/>
              <a:gd name="T28" fmla="*/ 3745 w 5739"/>
              <a:gd name="T29" fmla="*/ 779 h 1554"/>
              <a:gd name="T30" fmla="*/ 3642 w 5739"/>
              <a:gd name="T31" fmla="*/ 767 h 1554"/>
              <a:gd name="T32" fmla="*/ 3536 w 5739"/>
              <a:gd name="T33" fmla="*/ 749 h 1554"/>
              <a:gd name="T34" fmla="*/ 3428 w 5739"/>
              <a:gd name="T35" fmla="*/ 731 h 1554"/>
              <a:gd name="T36" fmla="*/ 3194 w 5739"/>
              <a:gd name="T37" fmla="*/ 703 h 1554"/>
              <a:gd name="T38" fmla="*/ 2942 w 5739"/>
              <a:gd name="T39" fmla="*/ 689 h 1554"/>
              <a:gd name="T40" fmla="*/ 2675 w 5739"/>
              <a:gd name="T41" fmla="*/ 687 h 1554"/>
              <a:gd name="T42" fmla="*/ 2401 w 5739"/>
              <a:gd name="T43" fmla="*/ 699 h 1554"/>
              <a:gd name="T44" fmla="*/ 2119 w 5739"/>
              <a:gd name="T45" fmla="*/ 725 h 1554"/>
              <a:gd name="T46" fmla="*/ 1840 w 5739"/>
              <a:gd name="T47" fmla="*/ 761 h 1554"/>
              <a:gd name="T48" fmla="*/ 1564 w 5739"/>
              <a:gd name="T49" fmla="*/ 807 h 1554"/>
              <a:gd name="T50" fmla="*/ 1295 w 5739"/>
              <a:gd name="T51" fmla="*/ 865 h 1554"/>
              <a:gd name="T52" fmla="*/ 1039 w 5739"/>
              <a:gd name="T53" fmla="*/ 931 h 1554"/>
              <a:gd name="T54" fmla="*/ 801 w 5739"/>
              <a:gd name="T55" fmla="*/ 1007 h 1554"/>
              <a:gd name="T56" fmla="*/ 585 w 5739"/>
              <a:gd name="T57" fmla="*/ 1091 h 1554"/>
              <a:gd name="T58" fmla="*/ 440 w 5739"/>
              <a:gd name="T59" fmla="*/ 1159 h 1554"/>
              <a:gd name="T60" fmla="*/ 352 w 5739"/>
              <a:gd name="T61" fmla="*/ 1206 h 1554"/>
              <a:gd name="T62" fmla="*/ 272 w 5739"/>
              <a:gd name="T63" fmla="*/ 1256 h 1554"/>
              <a:gd name="T64" fmla="*/ 202 w 5739"/>
              <a:gd name="T65" fmla="*/ 1306 h 1554"/>
              <a:gd name="T66" fmla="*/ 138 w 5739"/>
              <a:gd name="T67" fmla="*/ 1360 h 1554"/>
              <a:gd name="T68" fmla="*/ 86 w 5739"/>
              <a:gd name="T69" fmla="*/ 1414 h 1554"/>
              <a:gd name="T70" fmla="*/ 44 w 5739"/>
              <a:gd name="T71" fmla="*/ 1468 h 1554"/>
              <a:gd name="T72" fmla="*/ 12 w 5739"/>
              <a:gd name="T73" fmla="*/ 1526 h 1554"/>
              <a:gd name="T74" fmla="*/ 5737 w 5739"/>
              <a:gd name="T75" fmla="*/ 1554 h 1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739" h="1554">
                <a:moveTo>
                  <a:pt x="5739" y="0"/>
                </a:moveTo>
                <a:lnTo>
                  <a:pt x="5739" y="0"/>
                </a:lnTo>
                <a:lnTo>
                  <a:pt x="5691" y="42"/>
                </a:lnTo>
                <a:lnTo>
                  <a:pt x="5633" y="90"/>
                </a:lnTo>
                <a:lnTo>
                  <a:pt x="5553" y="150"/>
                </a:lnTo>
                <a:lnTo>
                  <a:pt x="5455" y="220"/>
                </a:lnTo>
                <a:lnTo>
                  <a:pt x="5399" y="258"/>
                </a:lnTo>
                <a:lnTo>
                  <a:pt x="5339" y="298"/>
                </a:lnTo>
                <a:lnTo>
                  <a:pt x="5276" y="338"/>
                </a:lnTo>
                <a:lnTo>
                  <a:pt x="5206" y="380"/>
                </a:lnTo>
                <a:lnTo>
                  <a:pt x="5136" y="420"/>
                </a:lnTo>
                <a:lnTo>
                  <a:pt x="5060" y="462"/>
                </a:lnTo>
                <a:lnTo>
                  <a:pt x="4982" y="501"/>
                </a:lnTo>
                <a:lnTo>
                  <a:pt x="4900" y="539"/>
                </a:lnTo>
                <a:lnTo>
                  <a:pt x="4814" y="577"/>
                </a:lnTo>
                <a:lnTo>
                  <a:pt x="4728" y="613"/>
                </a:lnTo>
                <a:lnTo>
                  <a:pt x="4638" y="647"/>
                </a:lnTo>
                <a:lnTo>
                  <a:pt x="4546" y="677"/>
                </a:lnTo>
                <a:lnTo>
                  <a:pt x="4451" y="705"/>
                </a:lnTo>
                <a:lnTo>
                  <a:pt x="4355" y="729"/>
                </a:lnTo>
                <a:lnTo>
                  <a:pt x="4257" y="749"/>
                </a:lnTo>
                <a:lnTo>
                  <a:pt x="4157" y="765"/>
                </a:lnTo>
                <a:lnTo>
                  <a:pt x="4107" y="771"/>
                </a:lnTo>
                <a:lnTo>
                  <a:pt x="4055" y="777"/>
                </a:lnTo>
                <a:lnTo>
                  <a:pt x="4005" y="781"/>
                </a:lnTo>
                <a:lnTo>
                  <a:pt x="3953" y="783"/>
                </a:lnTo>
                <a:lnTo>
                  <a:pt x="3901" y="785"/>
                </a:lnTo>
                <a:lnTo>
                  <a:pt x="3849" y="783"/>
                </a:lnTo>
                <a:lnTo>
                  <a:pt x="3797" y="783"/>
                </a:lnTo>
                <a:lnTo>
                  <a:pt x="3745" y="779"/>
                </a:lnTo>
                <a:lnTo>
                  <a:pt x="3694" y="775"/>
                </a:lnTo>
                <a:lnTo>
                  <a:pt x="3642" y="767"/>
                </a:lnTo>
                <a:lnTo>
                  <a:pt x="3588" y="759"/>
                </a:lnTo>
                <a:lnTo>
                  <a:pt x="3536" y="749"/>
                </a:lnTo>
                <a:lnTo>
                  <a:pt x="3536" y="749"/>
                </a:lnTo>
                <a:lnTo>
                  <a:pt x="3428" y="731"/>
                </a:lnTo>
                <a:lnTo>
                  <a:pt x="3312" y="715"/>
                </a:lnTo>
                <a:lnTo>
                  <a:pt x="3194" y="703"/>
                </a:lnTo>
                <a:lnTo>
                  <a:pt x="3070" y="693"/>
                </a:lnTo>
                <a:lnTo>
                  <a:pt x="2942" y="689"/>
                </a:lnTo>
                <a:lnTo>
                  <a:pt x="2811" y="687"/>
                </a:lnTo>
                <a:lnTo>
                  <a:pt x="2675" y="687"/>
                </a:lnTo>
                <a:lnTo>
                  <a:pt x="2539" y="693"/>
                </a:lnTo>
                <a:lnTo>
                  <a:pt x="2401" y="699"/>
                </a:lnTo>
                <a:lnTo>
                  <a:pt x="2261" y="711"/>
                </a:lnTo>
                <a:lnTo>
                  <a:pt x="2119" y="725"/>
                </a:lnTo>
                <a:lnTo>
                  <a:pt x="1980" y="741"/>
                </a:lnTo>
                <a:lnTo>
                  <a:pt x="1840" y="761"/>
                </a:lnTo>
                <a:lnTo>
                  <a:pt x="1700" y="783"/>
                </a:lnTo>
                <a:lnTo>
                  <a:pt x="1564" y="807"/>
                </a:lnTo>
                <a:lnTo>
                  <a:pt x="1428" y="835"/>
                </a:lnTo>
                <a:lnTo>
                  <a:pt x="1295" y="865"/>
                </a:lnTo>
                <a:lnTo>
                  <a:pt x="1165" y="897"/>
                </a:lnTo>
                <a:lnTo>
                  <a:pt x="1039" y="931"/>
                </a:lnTo>
                <a:lnTo>
                  <a:pt x="919" y="969"/>
                </a:lnTo>
                <a:lnTo>
                  <a:pt x="801" y="1007"/>
                </a:lnTo>
                <a:lnTo>
                  <a:pt x="691" y="1049"/>
                </a:lnTo>
                <a:lnTo>
                  <a:pt x="585" y="1091"/>
                </a:lnTo>
                <a:lnTo>
                  <a:pt x="486" y="1137"/>
                </a:lnTo>
                <a:lnTo>
                  <a:pt x="440" y="1159"/>
                </a:lnTo>
                <a:lnTo>
                  <a:pt x="396" y="1183"/>
                </a:lnTo>
                <a:lnTo>
                  <a:pt x="352" y="1206"/>
                </a:lnTo>
                <a:lnTo>
                  <a:pt x="312" y="1230"/>
                </a:lnTo>
                <a:lnTo>
                  <a:pt x="272" y="1256"/>
                </a:lnTo>
                <a:lnTo>
                  <a:pt x="236" y="1280"/>
                </a:lnTo>
                <a:lnTo>
                  <a:pt x="202" y="1306"/>
                </a:lnTo>
                <a:lnTo>
                  <a:pt x="168" y="1332"/>
                </a:lnTo>
                <a:lnTo>
                  <a:pt x="138" y="1360"/>
                </a:lnTo>
                <a:lnTo>
                  <a:pt x="112" y="1386"/>
                </a:lnTo>
                <a:lnTo>
                  <a:pt x="86" y="1414"/>
                </a:lnTo>
                <a:lnTo>
                  <a:pt x="64" y="1442"/>
                </a:lnTo>
                <a:lnTo>
                  <a:pt x="44" y="1468"/>
                </a:lnTo>
                <a:lnTo>
                  <a:pt x="26" y="1498"/>
                </a:lnTo>
                <a:lnTo>
                  <a:pt x="12" y="1526"/>
                </a:lnTo>
                <a:lnTo>
                  <a:pt x="0" y="1554"/>
                </a:lnTo>
                <a:lnTo>
                  <a:pt x="5737" y="1554"/>
                </a:lnTo>
                <a:lnTo>
                  <a:pt x="5739" y="0"/>
                </a:lnTo>
                <a:close/>
              </a:path>
            </a:pathLst>
          </a:custGeom>
          <a:solidFill>
            <a:srgbClr val="80C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8848" tIns="44424" rIns="88848" bIns="44424" numCol="1" anchor="t" anchorCtr="0" compatLnSpc="1">
            <a:prstTxWarp prst="textNoShape">
              <a:avLst/>
            </a:prstTxWarp>
          </a:bodyPr>
          <a:lstStyle/>
          <a:p>
            <a:pPr defTabSz="888460"/>
            <a:endParaRPr lang="ko-KR" altLang="en-US" sz="1749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65BA4D0-FCD2-4888-A2E2-1FB1E69A9EBB}"/>
              </a:ext>
            </a:extLst>
          </p:cNvPr>
          <p:cNvGrpSpPr/>
          <p:nvPr userDrawn="1"/>
        </p:nvGrpSpPr>
        <p:grpSpPr>
          <a:xfrm>
            <a:off x="5653418" y="2984419"/>
            <a:ext cx="4189439" cy="3697379"/>
            <a:chOff x="5686425" y="1846263"/>
            <a:chExt cx="4311651" cy="3805237"/>
          </a:xfrm>
        </p:grpSpPr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D85F011A-0204-4321-B019-D05300875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725" y="5511800"/>
              <a:ext cx="1662113" cy="139700"/>
            </a:xfrm>
            <a:custGeom>
              <a:avLst/>
              <a:gdLst>
                <a:gd name="T0" fmla="*/ 1047 w 1047"/>
                <a:gd name="T1" fmla="*/ 44 h 88"/>
                <a:gd name="T2" fmla="*/ 1047 w 1047"/>
                <a:gd name="T3" fmla="*/ 44 h 88"/>
                <a:gd name="T4" fmla="*/ 1045 w 1047"/>
                <a:gd name="T5" fmla="*/ 48 h 88"/>
                <a:gd name="T6" fmla="*/ 1037 w 1047"/>
                <a:gd name="T7" fmla="*/ 52 h 88"/>
                <a:gd name="T8" fmla="*/ 1023 w 1047"/>
                <a:gd name="T9" fmla="*/ 58 h 88"/>
                <a:gd name="T10" fmla="*/ 1007 w 1047"/>
                <a:gd name="T11" fmla="*/ 62 h 88"/>
                <a:gd name="T12" fmla="*/ 959 w 1047"/>
                <a:gd name="T13" fmla="*/ 68 h 88"/>
                <a:gd name="T14" fmla="*/ 895 w 1047"/>
                <a:gd name="T15" fmla="*/ 76 h 88"/>
                <a:gd name="T16" fmla="*/ 817 w 1047"/>
                <a:gd name="T17" fmla="*/ 80 h 88"/>
                <a:gd name="T18" fmla="*/ 728 w 1047"/>
                <a:gd name="T19" fmla="*/ 84 h 88"/>
                <a:gd name="T20" fmla="*/ 630 w 1047"/>
                <a:gd name="T21" fmla="*/ 88 h 88"/>
                <a:gd name="T22" fmla="*/ 524 w 1047"/>
                <a:gd name="T23" fmla="*/ 88 h 88"/>
                <a:gd name="T24" fmla="*/ 524 w 1047"/>
                <a:gd name="T25" fmla="*/ 88 h 88"/>
                <a:gd name="T26" fmla="*/ 418 w 1047"/>
                <a:gd name="T27" fmla="*/ 88 h 88"/>
                <a:gd name="T28" fmla="*/ 320 w 1047"/>
                <a:gd name="T29" fmla="*/ 84 h 88"/>
                <a:gd name="T30" fmla="*/ 232 w 1047"/>
                <a:gd name="T31" fmla="*/ 80 h 88"/>
                <a:gd name="T32" fmla="*/ 154 w 1047"/>
                <a:gd name="T33" fmla="*/ 76 h 88"/>
                <a:gd name="T34" fmla="*/ 90 w 1047"/>
                <a:gd name="T35" fmla="*/ 68 h 88"/>
                <a:gd name="T36" fmla="*/ 42 w 1047"/>
                <a:gd name="T37" fmla="*/ 62 h 88"/>
                <a:gd name="T38" fmla="*/ 24 w 1047"/>
                <a:gd name="T39" fmla="*/ 58 h 88"/>
                <a:gd name="T40" fmla="*/ 12 w 1047"/>
                <a:gd name="T41" fmla="*/ 52 h 88"/>
                <a:gd name="T42" fmla="*/ 4 w 1047"/>
                <a:gd name="T43" fmla="*/ 48 h 88"/>
                <a:gd name="T44" fmla="*/ 0 w 1047"/>
                <a:gd name="T45" fmla="*/ 44 h 88"/>
                <a:gd name="T46" fmla="*/ 0 w 1047"/>
                <a:gd name="T47" fmla="*/ 44 h 88"/>
                <a:gd name="T48" fmla="*/ 4 w 1047"/>
                <a:gd name="T49" fmla="*/ 40 h 88"/>
                <a:gd name="T50" fmla="*/ 12 w 1047"/>
                <a:gd name="T51" fmla="*/ 34 h 88"/>
                <a:gd name="T52" fmla="*/ 24 w 1047"/>
                <a:gd name="T53" fmla="*/ 30 h 88"/>
                <a:gd name="T54" fmla="*/ 42 w 1047"/>
                <a:gd name="T55" fmla="*/ 26 h 88"/>
                <a:gd name="T56" fmla="*/ 90 w 1047"/>
                <a:gd name="T57" fmla="*/ 18 h 88"/>
                <a:gd name="T58" fmla="*/ 154 w 1047"/>
                <a:gd name="T59" fmla="*/ 12 h 88"/>
                <a:gd name="T60" fmla="*/ 232 w 1047"/>
                <a:gd name="T61" fmla="*/ 6 h 88"/>
                <a:gd name="T62" fmla="*/ 320 w 1047"/>
                <a:gd name="T63" fmla="*/ 2 h 88"/>
                <a:gd name="T64" fmla="*/ 418 w 1047"/>
                <a:gd name="T65" fmla="*/ 0 h 88"/>
                <a:gd name="T66" fmla="*/ 524 w 1047"/>
                <a:gd name="T67" fmla="*/ 0 h 88"/>
                <a:gd name="T68" fmla="*/ 524 w 1047"/>
                <a:gd name="T69" fmla="*/ 0 h 88"/>
                <a:gd name="T70" fmla="*/ 630 w 1047"/>
                <a:gd name="T71" fmla="*/ 0 h 88"/>
                <a:gd name="T72" fmla="*/ 728 w 1047"/>
                <a:gd name="T73" fmla="*/ 2 h 88"/>
                <a:gd name="T74" fmla="*/ 817 w 1047"/>
                <a:gd name="T75" fmla="*/ 6 h 88"/>
                <a:gd name="T76" fmla="*/ 895 w 1047"/>
                <a:gd name="T77" fmla="*/ 12 h 88"/>
                <a:gd name="T78" fmla="*/ 959 w 1047"/>
                <a:gd name="T79" fmla="*/ 18 h 88"/>
                <a:gd name="T80" fmla="*/ 1007 w 1047"/>
                <a:gd name="T81" fmla="*/ 26 h 88"/>
                <a:gd name="T82" fmla="*/ 1023 w 1047"/>
                <a:gd name="T83" fmla="*/ 30 h 88"/>
                <a:gd name="T84" fmla="*/ 1037 w 1047"/>
                <a:gd name="T85" fmla="*/ 34 h 88"/>
                <a:gd name="T86" fmla="*/ 1045 w 1047"/>
                <a:gd name="T87" fmla="*/ 40 h 88"/>
                <a:gd name="T88" fmla="*/ 1047 w 1047"/>
                <a:gd name="T89" fmla="*/ 44 h 88"/>
                <a:gd name="T90" fmla="*/ 1047 w 1047"/>
                <a:gd name="T91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47" h="88">
                  <a:moveTo>
                    <a:pt x="1047" y="44"/>
                  </a:moveTo>
                  <a:lnTo>
                    <a:pt x="1047" y="44"/>
                  </a:lnTo>
                  <a:lnTo>
                    <a:pt x="1045" y="48"/>
                  </a:lnTo>
                  <a:lnTo>
                    <a:pt x="1037" y="52"/>
                  </a:lnTo>
                  <a:lnTo>
                    <a:pt x="1023" y="58"/>
                  </a:lnTo>
                  <a:lnTo>
                    <a:pt x="1007" y="62"/>
                  </a:lnTo>
                  <a:lnTo>
                    <a:pt x="959" y="68"/>
                  </a:lnTo>
                  <a:lnTo>
                    <a:pt x="895" y="76"/>
                  </a:lnTo>
                  <a:lnTo>
                    <a:pt x="817" y="80"/>
                  </a:lnTo>
                  <a:lnTo>
                    <a:pt x="728" y="84"/>
                  </a:lnTo>
                  <a:lnTo>
                    <a:pt x="630" y="88"/>
                  </a:lnTo>
                  <a:lnTo>
                    <a:pt x="524" y="88"/>
                  </a:lnTo>
                  <a:lnTo>
                    <a:pt x="524" y="88"/>
                  </a:lnTo>
                  <a:lnTo>
                    <a:pt x="418" y="88"/>
                  </a:lnTo>
                  <a:lnTo>
                    <a:pt x="320" y="84"/>
                  </a:lnTo>
                  <a:lnTo>
                    <a:pt x="232" y="80"/>
                  </a:lnTo>
                  <a:lnTo>
                    <a:pt x="154" y="76"/>
                  </a:lnTo>
                  <a:lnTo>
                    <a:pt x="90" y="68"/>
                  </a:lnTo>
                  <a:lnTo>
                    <a:pt x="42" y="62"/>
                  </a:lnTo>
                  <a:lnTo>
                    <a:pt x="24" y="58"/>
                  </a:lnTo>
                  <a:lnTo>
                    <a:pt x="12" y="52"/>
                  </a:lnTo>
                  <a:lnTo>
                    <a:pt x="4" y="4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4" y="40"/>
                  </a:lnTo>
                  <a:lnTo>
                    <a:pt x="12" y="34"/>
                  </a:lnTo>
                  <a:lnTo>
                    <a:pt x="24" y="30"/>
                  </a:lnTo>
                  <a:lnTo>
                    <a:pt x="42" y="26"/>
                  </a:lnTo>
                  <a:lnTo>
                    <a:pt x="90" y="18"/>
                  </a:lnTo>
                  <a:lnTo>
                    <a:pt x="154" y="12"/>
                  </a:lnTo>
                  <a:lnTo>
                    <a:pt x="232" y="6"/>
                  </a:lnTo>
                  <a:lnTo>
                    <a:pt x="320" y="2"/>
                  </a:lnTo>
                  <a:lnTo>
                    <a:pt x="418" y="0"/>
                  </a:lnTo>
                  <a:lnTo>
                    <a:pt x="524" y="0"/>
                  </a:lnTo>
                  <a:lnTo>
                    <a:pt x="524" y="0"/>
                  </a:lnTo>
                  <a:lnTo>
                    <a:pt x="630" y="0"/>
                  </a:lnTo>
                  <a:lnTo>
                    <a:pt x="728" y="2"/>
                  </a:lnTo>
                  <a:lnTo>
                    <a:pt x="817" y="6"/>
                  </a:lnTo>
                  <a:lnTo>
                    <a:pt x="895" y="12"/>
                  </a:lnTo>
                  <a:lnTo>
                    <a:pt x="959" y="18"/>
                  </a:lnTo>
                  <a:lnTo>
                    <a:pt x="1007" y="26"/>
                  </a:lnTo>
                  <a:lnTo>
                    <a:pt x="1023" y="30"/>
                  </a:lnTo>
                  <a:lnTo>
                    <a:pt x="1037" y="34"/>
                  </a:lnTo>
                  <a:lnTo>
                    <a:pt x="1045" y="40"/>
                  </a:lnTo>
                  <a:lnTo>
                    <a:pt x="1047" y="44"/>
                  </a:lnTo>
                  <a:lnTo>
                    <a:pt x="1047" y="44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51" name="Picture 47">
              <a:extLst>
                <a:ext uri="{FF2B5EF4-FFF2-40B4-BE49-F238E27FC236}">
                  <a16:creationId xmlns:a16="http://schemas.microsoft.com/office/drawing/2014/main" id="{C4BA940A-2ADF-454A-AEA0-E9D812DF2C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4538" y="4659313"/>
              <a:ext cx="2274888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id="{AC6721D8-AA78-4D41-ACFC-23DF59D0D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63" y="4675188"/>
              <a:ext cx="1670050" cy="554037"/>
            </a:xfrm>
            <a:custGeom>
              <a:avLst/>
              <a:gdLst>
                <a:gd name="T0" fmla="*/ 1028 w 1052"/>
                <a:gd name="T1" fmla="*/ 36 h 349"/>
                <a:gd name="T2" fmla="*/ 1028 w 1052"/>
                <a:gd name="T3" fmla="*/ 313 h 349"/>
                <a:gd name="T4" fmla="*/ 1052 w 1052"/>
                <a:gd name="T5" fmla="*/ 313 h 349"/>
                <a:gd name="T6" fmla="*/ 1052 w 1052"/>
                <a:gd name="T7" fmla="*/ 349 h 349"/>
                <a:gd name="T8" fmla="*/ 96 w 1052"/>
                <a:gd name="T9" fmla="*/ 349 h 349"/>
                <a:gd name="T10" fmla="*/ 96 w 1052"/>
                <a:gd name="T11" fmla="*/ 349 h 349"/>
                <a:gd name="T12" fmla="*/ 78 w 1052"/>
                <a:gd name="T13" fmla="*/ 347 h 349"/>
                <a:gd name="T14" fmla="*/ 60 w 1052"/>
                <a:gd name="T15" fmla="*/ 341 h 349"/>
                <a:gd name="T16" fmla="*/ 42 w 1052"/>
                <a:gd name="T17" fmla="*/ 331 h 349"/>
                <a:gd name="T18" fmla="*/ 28 w 1052"/>
                <a:gd name="T19" fmla="*/ 321 h 349"/>
                <a:gd name="T20" fmla="*/ 16 w 1052"/>
                <a:gd name="T21" fmla="*/ 305 h 349"/>
                <a:gd name="T22" fmla="*/ 8 w 1052"/>
                <a:gd name="T23" fmla="*/ 289 h 349"/>
                <a:gd name="T24" fmla="*/ 2 w 1052"/>
                <a:gd name="T25" fmla="*/ 272 h 349"/>
                <a:gd name="T26" fmla="*/ 0 w 1052"/>
                <a:gd name="T27" fmla="*/ 252 h 349"/>
                <a:gd name="T28" fmla="*/ 0 w 1052"/>
                <a:gd name="T29" fmla="*/ 96 h 349"/>
                <a:gd name="T30" fmla="*/ 0 w 1052"/>
                <a:gd name="T31" fmla="*/ 96 h 349"/>
                <a:gd name="T32" fmla="*/ 2 w 1052"/>
                <a:gd name="T33" fmla="*/ 78 h 349"/>
                <a:gd name="T34" fmla="*/ 8 w 1052"/>
                <a:gd name="T35" fmla="*/ 60 h 349"/>
                <a:gd name="T36" fmla="*/ 16 w 1052"/>
                <a:gd name="T37" fmla="*/ 42 h 349"/>
                <a:gd name="T38" fmla="*/ 28 w 1052"/>
                <a:gd name="T39" fmla="*/ 28 h 349"/>
                <a:gd name="T40" fmla="*/ 42 w 1052"/>
                <a:gd name="T41" fmla="*/ 16 h 349"/>
                <a:gd name="T42" fmla="*/ 60 w 1052"/>
                <a:gd name="T43" fmla="*/ 8 h 349"/>
                <a:gd name="T44" fmla="*/ 78 w 1052"/>
                <a:gd name="T45" fmla="*/ 2 h 349"/>
                <a:gd name="T46" fmla="*/ 96 w 1052"/>
                <a:gd name="T47" fmla="*/ 0 h 349"/>
                <a:gd name="T48" fmla="*/ 1052 w 1052"/>
                <a:gd name="T49" fmla="*/ 0 h 349"/>
                <a:gd name="T50" fmla="*/ 1052 w 1052"/>
                <a:gd name="T51" fmla="*/ 36 h 349"/>
                <a:gd name="T52" fmla="*/ 1028 w 1052"/>
                <a:gd name="T53" fmla="*/ 36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52" h="349">
                  <a:moveTo>
                    <a:pt x="1028" y="36"/>
                  </a:moveTo>
                  <a:lnTo>
                    <a:pt x="1028" y="313"/>
                  </a:lnTo>
                  <a:lnTo>
                    <a:pt x="1052" y="313"/>
                  </a:lnTo>
                  <a:lnTo>
                    <a:pt x="1052" y="349"/>
                  </a:lnTo>
                  <a:lnTo>
                    <a:pt x="96" y="349"/>
                  </a:lnTo>
                  <a:lnTo>
                    <a:pt x="96" y="349"/>
                  </a:lnTo>
                  <a:lnTo>
                    <a:pt x="78" y="347"/>
                  </a:lnTo>
                  <a:lnTo>
                    <a:pt x="60" y="341"/>
                  </a:lnTo>
                  <a:lnTo>
                    <a:pt x="42" y="331"/>
                  </a:lnTo>
                  <a:lnTo>
                    <a:pt x="28" y="321"/>
                  </a:lnTo>
                  <a:lnTo>
                    <a:pt x="16" y="305"/>
                  </a:lnTo>
                  <a:lnTo>
                    <a:pt x="8" y="289"/>
                  </a:lnTo>
                  <a:lnTo>
                    <a:pt x="2" y="272"/>
                  </a:lnTo>
                  <a:lnTo>
                    <a:pt x="0" y="252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78"/>
                  </a:lnTo>
                  <a:lnTo>
                    <a:pt x="8" y="60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6"/>
                  </a:lnTo>
                  <a:lnTo>
                    <a:pt x="60" y="8"/>
                  </a:lnTo>
                  <a:lnTo>
                    <a:pt x="78" y="2"/>
                  </a:lnTo>
                  <a:lnTo>
                    <a:pt x="96" y="0"/>
                  </a:lnTo>
                  <a:lnTo>
                    <a:pt x="1052" y="0"/>
                  </a:lnTo>
                  <a:lnTo>
                    <a:pt x="1052" y="36"/>
                  </a:lnTo>
                  <a:lnTo>
                    <a:pt x="1028" y="36"/>
                  </a:lnTo>
                  <a:close/>
                </a:path>
              </a:pathLst>
            </a:custGeom>
            <a:solidFill>
              <a:srgbClr val="FF9D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3" name="Freeform 49">
              <a:extLst>
                <a:ext uri="{FF2B5EF4-FFF2-40B4-BE49-F238E27FC236}">
                  <a16:creationId xmlns:a16="http://schemas.microsoft.com/office/drawing/2014/main" id="{8802D50F-7CE9-4F5E-85A1-C5CEA025A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3088" y="4732338"/>
              <a:ext cx="1520825" cy="439737"/>
            </a:xfrm>
            <a:custGeom>
              <a:avLst/>
              <a:gdLst>
                <a:gd name="T0" fmla="*/ 958 w 958"/>
                <a:gd name="T1" fmla="*/ 277 h 277"/>
                <a:gd name="T2" fmla="*/ 105 w 958"/>
                <a:gd name="T3" fmla="*/ 277 h 277"/>
                <a:gd name="T4" fmla="*/ 105 w 958"/>
                <a:gd name="T5" fmla="*/ 277 h 277"/>
                <a:gd name="T6" fmla="*/ 83 w 958"/>
                <a:gd name="T7" fmla="*/ 275 h 277"/>
                <a:gd name="T8" fmla="*/ 64 w 958"/>
                <a:gd name="T9" fmla="*/ 269 h 277"/>
                <a:gd name="T10" fmla="*/ 48 w 958"/>
                <a:gd name="T11" fmla="*/ 259 h 277"/>
                <a:gd name="T12" fmla="*/ 32 w 958"/>
                <a:gd name="T13" fmla="*/ 246 h 277"/>
                <a:gd name="T14" fmla="*/ 18 w 958"/>
                <a:gd name="T15" fmla="*/ 232 h 277"/>
                <a:gd name="T16" fmla="*/ 10 w 958"/>
                <a:gd name="T17" fmla="*/ 214 h 277"/>
                <a:gd name="T18" fmla="*/ 4 w 958"/>
                <a:gd name="T19" fmla="*/ 194 h 277"/>
                <a:gd name="T20" fmla="*/ 0 w 958"/>
                <a:gd name="T21" fmla="*/ 172 h 277"/>
                <a:gd name="T22" fmla="*/ 0 w 958"/>
                <a:gd name="T23" fmla="*/ 104 h 277"/>
                <a:gd name="T24" fmla="*/ 0 w 958"/>
                <a:gd name="T25" fmla="*/ 104 h 277"/>
                <a:gd name="T26" fmla="*/ 4 w 958"/>
                <a:gd name="T27" fmla="*/ 84 h 277"/>
                <a:gd name="T28" fmla="*/ 10 w 958"/>
                <a:gd name="T29" fmla="*/ 64 h 277"/>
                <a:gd name="T30" fmla="*/ 18 w 958"/>
                <a:gd name="T31" fmla="*/ 46 h 277"/>
                <a:gd name="T32" fmla="*/ 32 w 958"/>
                <a:gd name="T33" fmla="*/ 30 h 277"/>
                <a:gd name="T34" fmla="*/ 48 w 958"/>
                <a:gd name="T35" fmla="*/ 18 h 277"/>
                <a:gd name="T36" fmla="*/ 64 w 958"/>
                <a:gd name="T37" fmla="*/ 8 h 277"/>
                <a:gd name="T38" fmla="*/ 83 w 958"/>
                <a:gd name="T39" fmla="*/ 2 h 277"/>
                <a:gd name="T40" fmla="*/ 105 w 958"/>
                <a:gd name="T41" fmla="*/ 0 h 277"/>
                <a:gd name="T42" fmla="*/ 958 w 958"/>
                <a:gd name="T43" fmla="*/ 0 h 277"/>
                <a:gd name="T44" fmla="*/ 958 w 958"/>
                <a:gd name="T45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8" h="277">
                  <a:moveTo>
                    <a:pt x="958" y="277"/>
                  </a:moveTo>
                  <a:lnTo>
                    <a:pt x="105" y="277"/>
                  </a:lnTo>
                  <a:lnTo>
                    <a:pt x="105" y="277"/>
                  </a:lnTo>
                  <a:lnTo>
                    <a:pt x="83" y="275"/>
                  </a:lnTo>
                  <a:lnTo>
                    <a:pt x="64" y="269"/>
                  </a:lnTo>
                  <a:lnTo>
                    <a:pt x="48" y="259"/>
                  </a:lnTo>
                  <a:lnTo>
                    <a:pt x="32" y="246"/>
                  </a:lnTo>
                  <a:lnTo>
                    <a:pt x="18" y="232"/>
                  </a:lnTo>
                  <a:lnTo>
                    <a:pt x="10" y="214"/>
                  </a:lnTo>
                  <a:lnTo>
                    <a:pt x="4" y="194"/>
                  </a:lnTo>
                  <a:lnTo>
                    <a:pt x="0" y="172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4" y="84"/>
                  </a:lnTo>
                  <a:lnTo>
                    <a:pt x="10" y="64"/>
                  </a:lnTo>
                  <a:lnTo>
                    <a:pt x="18" y="46"/>
                  </a:lnTo>
                  <a:lnTo>
                    <a:pt x="32" y="30"/>
                  </a:lnTo>
                  <a:lnTo>
                    <a:pt x="48" y="18"/>
                  </a:lnTo>
                  <a:lnTo>
                    <a:pt x="64" y="8"/>
                  </a:lnTo>
                  <a:lnTo>
                    <a:pt x="83" y="2"/>
                  </a:lnTo>
                  <a:lnTo>
                    <a:pt x="105" y="0"/>
                  </a:lnTo>
                  <a:lnTo>
                    <a:pt x="958" y="0"/>
                  </a:lnTo>
                  <a:lnTo>
                    <a:pt x="958" y="277"/>
                  </a:lnTo>
                  <a:close/>
                </a:path>
              </a:pathLst>
            </a:custGeom>
            <a:solidFill>
              <a:srgbClr val="EDF5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54" name="Picture 50">
              <a:extLst>
                <a:ext uri="{FF2B5EF4-FFF2-40B4-BE49-F238E27FC236}">
                  <a16:creationId xmlns:a16="http://schemas.microsoft.com/office/drawing/2014/main" id="{997BFD3E-F63F-4983-A32B-5EDD7934D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6425" y="4021138"/>
              <a:ext cx="2511425" cy="66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B57DAB8D-5A1F-4411-BD22-28EF87DE5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850" y="4030663"/>
              <a:ext cx="1439863" cy="644525"/>
            </a:xfrm>
            <a:custGeom>
              <a:avLst/>
              <a:gdLst>
                <a:gd name="T0" fmla="*/ 887 w 907"/>
                <a:gd name="T1" fmla="*/ 42 h 406"/>
                <a:gd name="T2" fmla="*/ 887 w 907"/>
                <a:gd name="T3" fmla="*/ 364 h 406"/>
                <a:gd name="T4" fmla="*/ 907 w 907"/>
                <a:gd name="T5" fmla="*/ 364 h 406"/>
                <a:gd name="T6" fmla="*/ 907 w 907"/>
                <a:gd name="T7" fmla="*/ 406 h 406"/>
                <a:gd name="T8" fmla="*/ 122 w 907"/>
                <a:gd name="T9" fmla="*/ 406 h 406"/>
                <a:gd name="T10" fmla="*/ 122 w 907"/>
                <a:gd name="T11" fmla="*/ 406 h 406"/>
                <a:gd name="T12" fmla="*/ 110 w 907"/>
                <a:gd name="T13" fmla="*/ 406 h 406"/>
                <a:gd name="T14" fmla="*/ 98 w 907"/>
                <a:gd name="T15" fmla="*/ 404 h 406"/>
                <a:gd name="T16" fmla="*/ 74 w 907"/>
                <a:gd name="T17" fmla="*/ 396 h 406"/>
                <a:gd name="T18" fmla="*/ 54 w 907"/>
                <a:gd name="T19" fmla="*/ 386 h 406"/>
                <a:gd name="T20" fmla="*/ 36 w 907"/>
                <a:gd name="T21" fmla="*/ 370 h 406"/>
                <a:gd name="T22" fmla="*/ 22 w 907"/>
                <a:gd name="T23" fmla="*/ 352 h 406"/>
                <a:gd name="T24" fmla="*/ 10 w 907"/>
                <a:gd name="T25" fmla="*/ 332 h 406"/>
                <a:gd name="T26" fmla="*/ 2 w 907"/>
                <a:gd name="T27" fmla="*/ 310 h 406"/>
                <a:gd name="T28" fmla="*/ 2 w 907"/>
                <a:gd name="T29" fmla="*/ 298 h 406"/>
                <a:gd name="T30" fmla="*/ 0 w 907"/>
                <a:gd name="T31" fmla="*/ 286 h 406"/>
                <a:gd name="T32" fmla="*/ 0 w 907"/>
                <a:gd name="T33" fmla="*/ 122 h 406"/>
                <a:gd name="T34" fmla="*/ 0 w 907"/>
                <a:gd name="T35" fmla="*/ 122 h 406"/>
                <a:gd name="T36" fmla="*/ 2 w 907"/>
                <a:gd name="T37" fmla="*/ 108 h 406"/>
                <a:gd name="T38" fmla="*/ 2 w 907"/>
                <a:gd name="T39" fmla="*/ 96 h 406"/>
                <a:gd name="T40" fmla="*/ 10 w 907"/>
                <a:gd name="T41" fmla="*/ 74 h 406"/>
                <a:gd name="T42" fmla="*/ 22 w 907"/>
                <a:gd name="T43" fmla="*/ 54 h 406"/>
                <a:gd name="T44" fmla="*/ 36 w 907"/>
                <a:gd name="T45" fmla="*/ 36 h 406"/>
                <a:gd name="T46" fmla="*/ 54 w 907"/>
                <a:gd name="T47" fmla="*/ 20 h 406"/>
                <a:gd name="T48" fmla="*/ 74 w 907"/>
                <a:gd name="T49" fmla="*/ 10 h 406"/>
                <a:gd name="T50" fmla="*/ 98 w 907"/>
                <a:gd name="T51" fmla="*/ 2 h 406"/>
                <a:gd name="T52" fmla="*/ 110 w 907"/>
                <a:gd name="T53" fmla="*/ 0 h 406"/>
                <a:gd name="T54" fmla="*/ 122 w 907"/>
                <a:gd name="T55" fmla="*/ 0 h 406"/>
                <a:gd name="T56" fmla="*/ 907 w 907"/>
                <a:gd name="T57" fmla="*/ 0 h 406"/>
                <a:gd name="T58" fmla="*/ 907 w 907"/>
                <a:gd name="T59" fmla="*/ 42 h 406"/>
                <a:gd name="T60" fmla="*/ 887 w 907"/>
                <a:gd name="T61" fmla="*/ 42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07" h="406">
                  <a:moveTo>
                    <a:pt x="887" y="42"/>
                  </a:moveTo>
                  <a:lnTo>
                    <a:pt x="887" y="364"/>
                  </a:lnTo>
                  <a:lnTo>
                    <a:pt x="907" y="364"/>
                  </a:lnTo>
                  <a:lnTo>
                    <a:pt x="907" y="406"/>
                  </a:lnTo>
                  <a:lnTo>
                    <a:pt x="122" y="406"/>
                  </a:lnTo>
                  <a:lnTo>
                    <a:pt x="122" y="406"/>
                  </a:lnTo>
                  <a:lnTo>
                    <a:pt x="110" y="406"/>
                  </a:lnTo>
                  <a:lnTo>
                    <a:pt x="98" y="404"/>
                  </a:lnTo>
                  <a:lnTo>
                    <a:pt x="74" y="396"/>
                  </a:lnTo>
                  <a:lnTo>
                    <a:pt x="54" y="386"/>
                  </a:lnTo>
                  <a:lnTo>
                    <a:pt x="36" y="370"/>
                  </a:lnTo>
                  <a:lnTo>
                    <a:pt x="22" y="352"/>
                  </a:lnTo>
                  <a:lnTo>
                    <a:pt x="10" y="332"/>
                  </a:lnTo>
                  <a:lnTo>
                    <a:pt x="2" y="310"/>
                  </a:lnTo>
                  <a:lnTo>
                    <a:pt x="2" y="298"/>
                  </a:lnTo>
                  <a:lnTo>
                    <a:pt x="0" y="286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2" y="108"/>
                  </a:lnTo>
                  <a:lnTo>
                    <a:pt x="2" y="96"/>
                  </a:lnTo>
                  <a:lnTo>
                    <a:pt x="10" y="74"/>
                  </a:lnTo>
                  <a:lnTo>
                    <a:pt x="22" y="54"/>
                  </a:lnTo>
                  <a:lnTo>
                    <a:pt x="36" y="36"/>
                  </a:lnTo>
                  <a:lnTo>
                    <a:pt x="54" y="20"/>
                  </a:lnTo>
                  <a:lnTo>
                    <a:pt x="74" y="10"/>
                  </a:lnTo>
                  <a:lnTo>
                    <a:pt x="98" y="2"/>
                  </a:lnTo>
                  <a:lnTo>
                    <a:pt x="110" y="0"/>
                  </a:lnTo>
                  <a:lnTo>
                    <a:pt x="122" y="0"/>
                  </a:lnTo>
                  <a:lnTo>
                    <a:pt x="907" y="0"/>
                  </a:lnTo>
                  <a:lnTo>
                    <a:pt x="907" y="42"/>
                  </a:lnTo>
                  <a:lnTo>
                    <a:pt x="887" y="42"/>
                  </a:lnTo>
                  <a:close/>
                </a:path>
              </a:pathLst>
            </a:custGeom>
            <a:solidFill>
              <a:srgbClr val="528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B5D64607-88E3-44F5-8BA1-05CDF1E0E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0275" y="4097338"/>
              <a:ext cx="1309688" cy="511175"/>
            </a:xfrm>
            <a:custGeom>
              <a:avLst/>
              <a:gdLst>
                <a:gd name="T0" fmla="*/ 825 w 825"/>
                <a:gd name="T1" fmla="*/ 322 h 322"/>
                <a:gd name="T2" fmla="*/ 122 w 825"/>
                <a:gd name="T3" fmla="*/ 322 h 322"/>
                <a:gd name="T4" fmla="*/ 122 w 825"/>
                <a:gd name="T5" fmla="*/ 322 h 322"/>
                <a:gd name="T6" fmla="*/ 108 w 825"/>
                <a:gd name="T7" fmla="*/ 322 h 322"/>
                <a:gd name="T8" fmla="*/ 96 w 825"/>
                <a:gd name="T9" fmla="*/ 320 h 322"/>
                <a:gd name="T10" fmla="*/ 84 w 825"/>
                <a:gd name="T11" fmla="*/ 316 h 322"/>
                <a:gd name="T12" fmla="*/ 74 w 825"/>
                <a:gd name="T13" fmla="*/ 312 h 322"/>
                <a:gd name="T14" fmla="*/ 52 w 825"/>
                <a:gd name="T15" fmla="*/ 302 h 322"/>
                <a:gd name="T16" fmla="*/ 34 w 825"/>
                <a:gd name="T17" fmla="*/ 286 h 322"/>
                <a:gd name="T18" fmla="*/ 20 w 825"/>
                <a:gd name="T19" fmla="*/ 268 h 322"/>
                <a:gd name="T20" fmla="*/ 8 w 825"/>
                <a:gd name="T21" fmla="*/ 248 h 322"/>
                <a:gd name="T22" fmla="*/ 4 w 825"/>
                <a:gd name="T23" fmla="*/ 236 h 322"/>
                <a:gd name="T24" fmla="*/ 2 w 825"/>
                <a:gd name="T25" fmla="*/ 226 h 322"/>
                <a:gd name="T26" fmla="*/ 0 w 825"/>
                <a:gd name="T27" fmla="*/ 214 h 322"/>
                <a:gd name="T28" fmla="*/ 0 w 825"/>
                <a:gd name="T29" fmla="*/ 200 h 322"/>
                <a:gd name="T30" fmla="*/ 0 w 825"/>
                <a:gd name="T31" fmla="*/ 122 h 322"/>
                <a:gd name="T32" fmla="*/ 0 w 825"/>
                <a:gd name="T33" fmla="*/ 122 h 322"/>
                <a:gd name="T34" fmla="*/ 0 w 825"/>
                <a:gd name="T35" fmla="*/ 110 h 322"/>
                <a:gd name="T36" fmla="*/ 2 w 825"/>
                <a:gd name="T37" fmla="*/ 98 h 322"/>
                <a:gd name="T38" fmla="*/ 4 w 825"/>
                <a:gd name="T39" fmla="*/ 86 h 322"/>
                <a:gd name="T40" fmla="*/ 8 w 825"/>
                <a:gd name="T41" fmla="*/ 74 h 322"/>
                <a:gd name="T42" fmla="*/ 20 w 825"/>
                <a:gd name="T43" fmla="*/ 54 h 322"/>
                <a:gd name="T44" fmla="*/ 34 w 825"/>
                <a:gd name="T45" fmla="*/ 36 h 322"/>
                <a:gd name="T46" fmla="*/ 52 w 825"/>
                <a:gd name="T47" fmla="*/ 20 h 322"/>
                <a:gd name="T48" fmla="*/ 74 w 825"/>
                <a:gd name="T49" fmla="*/ 10 h 322"/>
                <a:gd name="T50" fmla="*/ 84 w 825"/>
                <a:gd name="T51" fmla="*/ 6 h 322"/>
                <a:gd name="T52" fmla="*/ 96 w 825"/>
                <a:gd name="T53" fmla="*/ 2 h 322"/>
                <a:gd name="T54" fmla="*/ 108 w 825"/>
                <a:gd name="T55" fmla="*/ 0 h 322"/>
                <a:gd name="T56" fmla="*/ 122 w 825"/>
                <a:gd name="T57" fmla="*/ 0 h 322"/>
                <a:gd name="T58" fmla="*/ 825 w 825"/>
                <a:gd name="T59" fmla="*/ 0 h 322"/>
                <a:gd name="T60" fmla="*/ 825 w 825"/>
                <a:gd name="T61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25" h="322">
                  <a:moveTo>
                    <a:pt x="825" y="322"/>
                  </a:moveTo>
                  <a:lnTo>
                    <a:pt x="122" y="322"/>
                  </a:lnTo>
                  <a:lnTo>
                    <a:pt x="122" y="322"/>
                  </a:lnTo>
                  <a:lnTo>
                    <a:pt x="108" y="322"/>
                  </a:lnTo>
                  <a:lnTo>
                    <a:pt x="96" y="320"/>
                  </a:lnTo>
                  <a:lnTo>
                    <a:pt x="84" y="316"/>
                  </a:lnTo>
                  <a:lnTo>
                    <a:pt x="74" y="312"/>
                  </a:lnTo>
                  <a:lnTo>
                    <a:pt x="52" y="302"/>
                  </a:lnTo>
                  <a:lnTo>
                    <a:pt x="34" y="286"/>
                  </a:lnTo>
                  <a:lnTo>
                    <a:pt x="20" y="268"/>
                  </a:lnTo>
                  <a:lnTo>
                    <a:pt x="8" y="248"/>
                  </a:lnTo>
                  <a:lnTo>
                    <a:pt x="4" y="236"/>
                  </a:lnTo>
                  <a:lnTo>
                    <a:pt x="2" y="226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110"/>
                  </a:lnTo>
                  <a:lnTo>
                    <a:pt x="2" y="98"/>
                  </a:lnTo>
                  <a:lnTo>
                    <a:pt x="4" y="86"/>
                  </a:lnTo>
                  <a:lnTo>
                    <a:pt x="8" y="74"/>
                  </a:lnTo>
                  <a:lnTo>
                    <a:pt x="20" y="54"/>
                  </a:lnTo>
                  <a:lnTo>
                    <a:pt x="34" y="36"/>
                  </a:lnTo>
                  <a:lnTo>
                    <a:pt x="52" y="20"/>
                  </a:lnTo>
                  <a:lnTo>
                    <a:pt x="74" y="10"/>
                  </a:lnTo>
                  <a:lnTo>
                    <a:pt x="84" y="6"/>
                  </a:lnTo>
                  <a:lnTo>
                    <a:pt x="96" y="2"/>
                  </a:lnTo>
                  <a:lnTo>
                    <a:pt x="108" y="0"/>
                  </a:lnTo>
                  <a:lnTo>
                    <a:pt x="122" y="0"/>
                  </a:lnTo>
                  <a:lnTo>
                    <a:pt x="825" y="0"/>
                  </a:lnTo>
                  <a:lnTo>
                    <a:pt x="825" y="322"/>
                  </a:lnTo>
                  <a:close/>
                </a:path>
              </a:pathLst>
            </a:custGeom>
            <a:solidFill>
              <a:srgbClr val="EDF5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57" name="Picture 53">
              <a:extLst>
                <a:ext uri="{FF2B5EF4-FFF2-40B4-BE49-F238E27FC236}">
                  <a16:creationId xmlns:a16="http://schemas.microsoft.com/office/drawing/2014/main" id="{B3579D69-AD31-4E0E-BFB0-18FF1AD7E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9863" y="3225800"/>
              <a:ext cx="1978025" cy="81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8C45A8DA-1A95-485D-8944-A2E91A059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9663" y="3241675"/>
              <a:ext cx="1449388" cy="788987"/>
            </a:xfrm>
            <a:custGeom>
              <a:avLst/>
              <a:gdLst>
                <a:gd name="T0" fmla="*/ 20 w 913"/>
                <a:gd name="T1" fmla="*/ 52 h 497"/>
                <a:gd name="T2" fmla="*/ 20 w 913"/>
                <a:gd name="T3" fmla="*/ 446 h 497"/>
                <a:gd name="T4" fmla="*/ 0 w 913"/>
                <a:gd name="T5" fmla="*/ 446 h 497"/>
                <a:gd name="T6" fmla="*/ 0 w 913"/>
                <a:gd name="T7" fmla="*/ 497 h 497"/>
                <a:gd name="T8" fmla="*/ 781 w 913"/>
                <a:gd name="T9" fmla="*/ 497 h 497"/>
                <a:gd name="T10" fmla="*/ 781 w 913"/>
                <a:gd name="T11" fmla="*/ 497 h 497"/>
                <a:gd name="T12" fmla="*/ 795 w 913"/>
                <a:gd name="T13" fmla="*/ 497 h 497"/>
                <a:gd name="T14" fmla="*/ 807 w 913"/>
                <a:gd name="T15" fmla="*/ 495 h 497"/>
                <a:gd name="T16" fmla="*/ 821 w 913"/>
                <a:gd name="T17" fmla="*/ 491 h 497"/>
                <a:gd name="T18" fmla="*/ 833 w 913"/>
                <a:gd name="T19" fmla="*/ 487 h 497"/>
                <a:gd name="T20" fmla="*/ 843 w 913"/>
                <a:gd name="T21" fmla="*/ 481 h 497"/>
                <a:gd name="T22" fmla="*/ 855 w 913"/>
                <a:gd name="T23" fmla="*/ 475 h 497"/>
                <a:gd name="T24" fmla="*/ 865 w 913"/>
                <a:gd name="T25" fmla="*/ 468 h 497"/>
                <a:gd name="T26" fmla="*/ 873 w 913"/>
                <a:gd name="T27" fmla="*/ 460 h 497"/>
                <a:gd name="T28" fmla="*/ 883 w 913"/>
                <a:gd name="T29" fmla="*/ 450 h 497"/>
                <a:gd name="T30" fmla="*/ 889 w 913"/>
                <a:gd name="T31" fmla="*/ 440 h 497"/>
                <a:gd name="T32" fmla="*/ 897 w 913"/>
                <a:gd name="T33" fmla="*/ 430 h 497"/>
                <a:gd name="T34" fmla="*/ 903 w 913"/>
                <a:gd name="T35" fmla="*/ 418 h 497"/>
                <a:gd name="T36" fmla="*/ 907 w 913"/>
                <a:gd name="T37" fmla="*/ 406 h 497"/>
                <a:gd name="T38" fmla="*/ 909 w 913"/>
                <a:gd name="T39" fmla="*/ 394 h 497"/>
                <a:gd name="T40" fmla="*/ 911 w 913"/>
                <a:gd name="T41" fmla="*/ 380 h 497"/>
                <a:gd name="T42" fmla="*/ 913 w 913"/>
                <a:gd name="T43" fmla="*/ 368 h 497"/>
                <a:gd name="T44" fmla="*/ 913 w 913"/>
                <a:gd name="T45" fmla="*/ 132 h 497"/>
                <a:gd name="T46" fmla="*/ 913 w 913"/>
                <a:gd name="T47" fmla="*/ 132 h 497"/>
                <a:gd name="T48" fmla="*/ 911 w 913"/>
                <a:gd name="T49" fmla="*/ 118 h 497"/>
                <a:gd name="T50" fmla="*/ 909 w 913"/>
                <a:gd name="T51" fmla="*/ 106 h 497"/>
                <a:gd name="T52" fmla="*/ 907 w 913"/>
                <a:gd name="T53" fmla="*/ 92 h 497"/>
                <a:gd name="T54" fmla="*/ 903 w 913"/>
                <a:gd name="T55" fmla="*/ 80 h 497"/>
                <a:gd name="T56" fmla="*/ 897 w 913"/>
                <a:gd name="T57" fmla="*/ 70 h 497"/>
                <a:gd name="T58" fmla="*/ 889 w 913"/>
                <a:gd name="T59" fmla="*/ 58 h 497"/>
                <a:gd name="T60" fmla="*/ 883 w 913"/>
                <a:gd name="T61" fmla="*/ 48 h 497"/>
                <a:gd name="T62" fmla="*/ 873 w 913"/>
                <a:gd name="T63" fmla="*/ 38 h 497"/>
                <a:gd name="T64" fmla="*/ 865 w 913"/>
                <a:gd name="T65" fmla="*/ 30 h 497"/>
                <a:gd name="T66" fmla="*/ 855 w 913"/>
                <a:gd name="T67" fmla="*/ 22 h 497"/>
                <a:gd name="T68" fmla="*/ 843 w 913"/>
                <a:gd name="T69" fmla="*/ 16 h 497"/>
                <a:gd name="T70" fmla="*/ 833 w 913"/>
                <a:gd name="T71" fmla="*/ 10 h 497"/>
                <a:gd name="T72" fmla="*/ 821 w 913"/>
                <a:gd name="T73" fmla="*/ 6 h 497"/>
                <a:gd name="T74" fmla="*/ 807 w 913"/>
                <a:gd name="T75" fmla="*/ 4 h 497"/>
                <a:gd name="T76" fmla="*/ 795 w 913"/>
                <a:gd name="T77" fmla="*/ 2 h 497"/>
                <a:gd name="T78" fmla="*/ 781 w 913"/>
                <a:gd name="T79" fmla="*/ 0 h 497"/>
                <a:gd name="T80" fmla="*/ 0 w 913"/>
                <a:gd name="T81" fmla="*/ 0 h 497"/>
                <a:gd name="T82" fmla="*/ 0 w 913"/>
                <a:gd name="T83" fmla="*/ 52 h 497"/>
                <a:gd name="T84" fmla="*/ 20 w 913"/>
                <a:gd name="T85" fmla="*/ 52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3" h="497">
                  <a:moveTo>
                    <a:pt x="20" y="52"/>
                  </a:moveTo>
                  <a:lnTo>
                    <a:pt x="20" y="446"/>
                  </a:lnTo>
                  <a:lnTo>
                    <a:pt x="0" y="446"/>
                  </a:lnTo>
                  <a:lnTo>
                    <a:pt x="0" y="497"/>
                  </a:lnTo>
                  <a:lnTo>
                    <a:pt x="781" y="497"/>
                  </a:lnTo>
                  <a:lnTo>
                    <a:pt x="781" y="497"/>
                  </a:lnTo>
                  <a:lnTo>
                    <a:pt x="795" y="497"/>
                  </a:lnTo>
                  <a:lnTo>
                    <a:pt x="807" y="495"/>
                  </a:lnTo>
                  <a:lnTo>
                    <a:pt x="821" y="491"/>
                  </a:lnTo>
                  <a:lnTo>
                    <a:pt x="833" y="487"/>
                  </a:lnTo>
                  <a:lnTo>
                    <a:pt x="843" y="481"/>
                  </a:lnTo>
                  <a:lnTo>
                    <a:pt x="855" y="475"/>
                  </a:lnTo>
                  <a:lnTo>
                    <a:pt x="865" y="468"/>
                  </a:lnTo>
                  <a:lnTo>
                    <a:pt x="873" y="460"/>
                  </a:lnTo>
                  <a:lnTo>
                    <a:pt x="883" y="450"/>
                  </a:lnTo>
                  <a:lnTo>
                    <a:pt x="889" y="440"/>
                  </a:lnTo>
                  <a:lnTo>
                    <a:pt x="897" y="430"/>
                  </a:lnTo>
                  <a:lnTo>
                    <a:pt x="903" y="418"/>
                  </a:lnTo>
                  <a:lnTo>
                    <a:pt x="907" y="406"/>
                  </a:lnTo>
                  <a:lnTo>
                    <a:pt x="909" y="394"/>
                  </a:lnTo>
                  <a:lnTo>
                    <a:pt x="911" y="380"/>
                  </a:lnTo>
                  <a:lnTo>
                    <a:pt x="913" y="368"/>
                  </a:lnTo>
                  <a:lnTo>
                    <a:pt x="913" y="132"/>
                  </a:lnTo>
                  <a:lnTo>
                    <a:pt x="913" y="132"/>
                  </a:lnTo>
                  <a:lnTo>
                    <a:pt x="911" y="118"/>
                  </a:lnTo>
                  <a:lnTo>
                    <a:pt x="909" y="106"/>
                  </a:lnTo>
                  <a:lnTo>
                    <a:pt x="907" y="92"/>
                  </a:lnTo>
                  <a:lnTo>
                    <a:pt x="903" y="80"/>
                  </a:lnTo>
                  <a:lnTo>
                    <a:pt x="897" y="70"/>
                  </a:lnTo>
                  <a:lnTo>
                    <a:pt x="889" y="58"/>
                  </a:lnTo>
                  <a:lnTo>
                    <a:pt x="883" y="48"/>
                  </a:lnTo>
                  <a:lnTo>
                    <a:pt x="873" y="38"/>
                  </a:lnTo>
                  <a:lnTo>
                    <a:pt x="865" y="30"/>
                  </a:lnTo>
                  <a:lnTo>
                    <a:pt x="855" y="22"/>
                  </a:lnTo>
                  <a:lnTo>
                    <a:pt x="843" y="16"/>
                  </a:lnTo>
                  <a:lnTo>
                    <a:pt x="833" y="10"/>
                  </a:lnTo>
                  <a:lnTo>
                    <a:pt x="821" y="6"/>
                  </a:lnTo>
                  <a:lnTo>
                    <a:pt x="807" y="4"/>
                  </a:lnTo>
                  <a:lnTo>
                    <a:pt x="795" y="2"/>
                  </a:lnTo>
                  <a:lnTo>
                    <a:pt x="781" y="0"/>
                  </a:lnTo>
                  <a:lnTo>
                    <a:pt x="0" y="0"/>
                  </a:lnTo>
                  <a:lnTo>
                    <a:pt x="0" y="52"/>
                  </a:lnTo>
                  <a:lnTo>
                    <a:pt x="20" y="52"/>
                  </a:lnTo>
                  <a:close/>
                </a:path>
              </a:pathLst>
            </a:custGeom>
            <a:solidFill>
              <a:srgbClr val="FF9D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9" name="Freeform 55">
              <a:extLst>
                <a:ext uri="{FF2B5EF4-FFF2-40B4-BE49-F238E27FC236}">
                  <a16:creationId xmlns:a16="http://schemas.microsoft.com/office/drawing/2014/main" id="{A22BCFFD-1CB8-4B81-A0F1-777E2850B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1413" y="3324225"/>
              <a:ext cx="1303338" cy="625475"/>
            </a:xfrm>
            <a:custGeom>
              <a:avLst/>
              <a:gdLst>
                <a:gd name="T0" fmla="*/ 0 w 821"/>
                <a:gd name="T1" fmla="*/ 394 h 394"/>
                <a:gd name="T2" fmla="*/ 671 w 821"/>
                <a:gd name="T3" fmla="*/ 394 h 394"/>
                <a:gd name="T4" fmla="*/ 671 w 821"/>
                <a:gd name="T5" fmla="*/ 394 h 394"/>
                <a:gd name="T6" fmla="*/ 687 w 821"/>
                <a:gd name="T7" fmla="*/ 394 h 394"/>
                <a:gd name="T8" fmla="*/ 701 w 821"/>
                <a:gd name="T9" fmla="*/ 392 h 394"/>
                <a:gd name="T10" fmla="*/ 717 w 821"/>
                <a:gd name="T11" fmla="*/ 388 h 394"/>
                <a:gd name="T12" fmla="*/ 729 w 821"/>
                <a:gd name="T13" fmla="*/ 384 h 394"/>
                <a:gd name="T14" fmla="*/ 743 w 821"/>
                <a:gd name="T15" fmla="*/ 376 h 394"/>
                <a:gd name="T16" fmla="*/ 755 w 821"/>
                <a:gd name="T17" fmla="*/ 370 h 394"/>
                <a:gd name="T18" fmla="*/ 767 w 821"/>
                <a:gd name="T19" fmla="*/ 360 h 394"/>
                <a:gd name="T20" fmla="*/ 777 w 821"/>
                <a:gd name="T21" fmla="*/ 352 h 394"/>
                <a:gd name="T22" fmla="*/ 787 w 821"/>
                <a:gd name="T23" fmla="*/ 340 h 394"/>
                <a:gd name="T24" fmla="*/ 795 w 821"/>
                <a:gd name="T25" fmla="*/ 330 h 394"/>
                <a:gd name="T26" fmla="*/ 803 w 821"/>
                <a:gd name="T27" fmla="*/ 316 h 394"/>
                <a:gd name="T28" fmla="*/ 809 w 821"/>
                <a:gd name="T29" fmla="*/ 304 h 394"/>
                <a:gd name="T30" fmla="*/ 815 w 821"/>
                <a:gd name="T31" fmla="*/ 290 h 394"/>
                <a:gd name="T32" fmla="*/ 819 w 821"/>
                <a:gd name="T33" fmla="*/ 276 h 394"/>
                <a:gd name="T34" fmla="*/ 821 w 821"/>
                <a:gd name="T35" fmla="*/ 262 h 394"/>
                <a:gd name="T36" fmla="*/ 821 w 821"/>
                <a:gd name="T37" fmla="*/ 246 h 394"/>
                <a:gd name="T38" fmla="*/ 821 w 821"/>
                <a:gd name="T39" fmla="*/ 148 h 394"/>
                <a:gd name="T40" fmla="*/ 821 w 821"/>
                <a:gd name="T41" fmla="*/ 148 h 394"/>
                <a:gd name="T42" fmla="*/ 821 w 821"/>
                <a:gd name="T43" fmla="*/ 134 h 394"/>
                <a:gd name="T44" fmla="*/ 819 w 821"/>
                <a:gd name="T45" fmla="*/ 118 h 394"/>
                <a:gd name="T46" fmla="*/ 815 w 821"/>
                <a:gd name="T47" fmla="*/ 104 h 394"/>
                <a:gd name="T48" fmla="*/ 809 w 821"/>
                <a:gd name="T49" fmla="*/ 90 h 394"/>
                <a:gd name="T50" fmla="*/ 803 w 821"/>
                <a:gd name="T51" fmla="*/ 78 h 394"/>
                <a:gd name="T52" fmla="*/ 795 w 821"/>
                <a:gd name="T53" fmla="*/ 66 h 394"/>
                <a:gd name="T54" fmla="*/ 787 w 821"/>
                <a:gd name="T55" fmla="*/ 54 h 394"/>
                <a:gd name="T56" fmla="*/ 777 w 821"/>
                <a:gd name="T57" fmla="*/ 44 h 394"/>
                <a:gd name="T58" fmla="*/ 767 w 821"/>
                <a:gd name="T59" fmla="*/ 34 h 394"/>
                <a:gd name="T60" fmla="*/ 755 w 821"/>
                <a:gd name="T61" fmla="*/ 26 h 394"/>
                <a:gd name="T62" fmla="*/ 743 w 821"/>
                <a:gd name="T63" fmla="*/ 18 h 394"/>
                <a:gd name="T64" fmla="*/ 729 w 821"/>
                <a:gd name="T65" fmla="*/ 12 h 394"/>
                <a:gd name="T66" fmla="*/ 717 w 821"/>
                <a:gd name="T67" fmla="*/ 6 h 394"/>
                <a:gd name="T68" fmla="*/ 701 w 821"/>
                <a:gd name="T69" fmla="*/ 2 h 394"/>
                <a:gd name="T70" fmla="*/ 687 w 821"/>
                <a:gd name="T71" fmla="*/ 0 h 394"/>
                <a:gd name="T72" fmla="*/ 671 w 821"/>
                <a:gd name="T73" fmla="*/ 0 h 394"/>
                <a:gd name="T74" fmla="*/ 0 w 821"/>
                <a:gd name="T75" fmla="*/ 0 h 394"/>
                <a:gd name="T76" fmla="*/ 0 w 821"/>
                <a:gd name="T77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21" h="394">
                  <a:moveTo>
                    <a:pt x="0" y="394"/>
                  </a:moveTo>
                  <a:lnTo>
                    <a:pt x="671" y="394"/>
                  </a:lnTo>
                  <a:lnTo>
                    <a:pt x="671" y="394"/>
                  </a:lnTo>
                  <a:lnTo>
                    <a:pt x="687" y="394"/>
                  </a:lnTo>
                  <a:lnTo>
                    <a:pt x="701" y="392"/>
                  </a:lnTo>
                  <a:lnTo>
                    <a:pt x="717" y="388"/>
                  </a:lnTo>
                  <a:lnTo>
                    <a:pt x="729" y="384"/>
                  </a:lnTo>
                  <a:lnTo>
                    <a:pt x="743" y="376"/>
                  </a:lnTo>
                  <a:lnTo>
                    <a:pt x="755" y="370"/>
                  </a:lnTo>
                  <a:lnTo>
                    <a:pt x="767" y="360"/>
                  </a:lnTo>
                  <a:lnTo>
                    <a:pt x="777" y="352"/>
                  </a:lnTo>
                  <a:lnTo>
                    <a:pt x="787" y="340"/>
                  </a:lnTo>
                  <a:lnTo>
                    <a:pt x="795" y="330"/>
                  </a:lnTo>
                  <a:lnTo>
                    <a:pt x="803" y="316"/>
                  </a:lnTo>
                  <a:lnTo>
                    <a:pt x="809" y="304"/>
                  </a:lnTo>
                  <a:lnTo>
                    <a:pt x="815" y="290"/>
                  </a:lnTo>
                  <a:lnTo>
                    <a:pt x="819" y="276"/>
                  </a:lnTo>
                  <a:lnTo>
                    <a:pt x="821" y="262"/>
                  </a:lnTo>
                  <a:lnTo>
                    <a:pt x="821" y="246"/>
                  </a:lnTo>
                  <a:lnTo>
                    <a:pt x="821" y="148"/>
                  </a:lnTo>
                  <a:lnTo>
                    <a:pt x="821" y="148"/>
                  </a:lnTo>
                  <a:lnTo>
                    <a:pt x="821" y="134"/>
                  </a:lnTo>
                  <a:lnTo>
                    <a:pt x="819" y="118"/>
                  </a:lnTo>
                  <a:lnTo>
                    <a:pt x="815" y="104"/>
                  </a:lnTo>
                  <a:lnTo>
                    <a:pt x="809" y="90"/>
                  </a:lnTo>
                  <a:lnTo>
                    <a:pt x="803" y="78"/>
                  </a:lnTo>
                  <a:lnTo>
                    <a:pt x="795" y="66"/>
                  </a:lnTo>
                  <a:lnTo>
                    <a:pt x="787" y="54"/>
                  </a:lnTo>
                  <a:lnTo>
                    <a:pt x="777" y="44"/>
                  </a:lnTo>
                  <a:lnTo>
                    <a:pt x="767" y="34"/>
                  </a:lnTo>
                  <a:lnTo>
                    <a:pt x="755" y="26"/>
                  </a:lnTo>
                  <a:lnTo>
                    <a:pt x="743" y="18"/>
                  </a:lnTo>
                  <a:lnTo>
                    <a:pt x="729" y="12"/>
                  </a:lnTo>
                  <a:lnTo>
                    <a:pt x="717" y="6"/>
                  </a:lnTo>
                  <a:lnTo>
                    <a:pt x="701" y="2"/>
                  </a:lnTo>
                  <a:lnTo>
                    <a:pt x="687" y="0"/>
                  </a:lnTo>
                  <a:lnTo>
                    <a:pt x="671" y="0"/>
                  </a:lnTo>
                  <a:lnTo>
                    <a:pt x="0" y="0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EDF5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60" name="Picture 56">
              <a:extLst>
                <a:ext uri="{FF2B5EF4-FFF2-40B4-BE49-F238E27FC236}">
                  <a16:creationId xmlns:a16="http://schemas.microsoft.com/office/drawing/2014/main" id="{205AB9A4-8C70-43F7-9D1C-75484E54F8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9450" y="2436813"/>
              <a:ext cx="2092325" cy="81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Freeform 57">
              <a:extLst>
                <a:ext uri="{FF2B5EF4-FFF2-40B4-BE49-F238E27FC236}">
                  <a16:creationId xmlns:a16="http://schemas.microsoft.com/office/drawing/2014/main" id="{D9A9A810-CEBA-475E-B511-2A600A890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5913" y="2452688"/>
              <a:ext cx="1535113" cy="788987"/>
            </a:xfrm>
            <a:custGeom>
              <a:avLst/>
              <a:gdLst>
                <a:gd name="T0" fmla="*/ 947 w 967"/>
                <a:gd name="T1" fmla="*/ 52 h 497"/>
                <a:gd name="T2" fmla="*/ 947 w 967"/>
                <a:gd name="T3" fmla="*/ 447 h 497"/>
                <a:gd name="T4" fmla="*/ 967 w 967"/>
                <a:gd name="T5" fmla="*/ 447 h 497"/>
                <a:gd name="T6" fmla="*/ 967 w 967"/>
                <a:gd name="T7" fmla="*/ 497 h 497"/>
                <a:gd name="T8" fmla="*/ 138 w 967"/>
                <a:gd name="T9" fmla="*/ 497 h 497"/>
                <a:gd name="T10" fmla="*/ 138 w 967"/>
                <a:gd name="T11" fmla="*/ 497 h 497"/>
                <a:gd name="T12" fmla="*/ 124 w 967"/>
                <a:gd name="T13" fmla="*/ 497 h 497"/>
                <a:gd name="T14" fmla="*/ 110 w 967"/>
                <a:gd name="T15" fmla="*/ 495 h 497"/>
                <a:gd name="T16" fmla="*/ 96 w 967"/>
                <a:gd name="T17" fmla="*/ 491 h 497"/>
                <a:gd name="T18" fmla="*/ 84 w 967"/>
                <a:gd name="T19" fmla="*/ 487 h 497"/>
                <a:gd name="T20" fmla="*/ 72 w 967"/>
                <a:gd name="T21" fmla="*/ 481 h 497"/>
                <a:gd name="T22" fmla="*/ 60 w 967"/>
                <a:gd name="T23" fmla="*/ 473 h 497"/>
                <a:gd name="T24" fmla="*/ 50 w 967"/>
                <a:gd name="T25" fmla="*/ 465 h 497"/>
                <a:gd name="T26" fmla="*/ 40 w 967"/>
                <a:gd name="T27" fmla="*/ 457 h 497"/>
                <a:gd name="T28" fmla="*/ 32 w 967"/>
                <a:gd name="T29" fmla="*/ 447 h 497"/>
                <a:gd name="T30" fmla="*/ 24 w 967"/>
                <a:gd name="T31" fmla="*/ 437 h 497"/>
                <a:gd name="T32" fmla="*/ 16 w 967"/>
                <a:gd name="T33" fmla="*/ 425 h 497"/>
                <a:gd name="T34" fmla="*/ 10 w 967"/>
                <a:gd name="T35" fmla="*/ 413 h 497"/>
                <a:gd name="T36" fmla="*/ 6 w 967"/>
                <a:gd name="T37" fmla="*/ 401 h 497"/>
                <a:gd name="T38" fmla="*/ 2 w 967"/>
                <a:gd name="T39" fmla="*/ 387 h 497"/>
                <a:gd name="T40" fmla="*/ 0 w 967"/>
                <a:gd name="T41" fmla="*/ 373 h 497"/>
                <a:gd name="T42" fmla="*/ 0 w 967"/>
                <a:gd name="T43" fmla="*/ 359 h 497"/>
                <a:gd name="T44" fmla="*/ 0 w 967"/>
                <a:gd name="T45" fmla="*/ 138 h 497"/>
                <a:gd name="T46" fmla="*/ 0 w 967"/>
                <a:gd name="T47" fmla="*/ 138 h 497"/>
                <a:gd name="T48" fmla="*/ 0 w 967"/>
                <a:gd name="T49" fmla="*/ 124 h 497"/>
                <a:gd name="T50" fmla="*/ 2 w 967"/>
                <a:gd name="T51" fmla="*/ 110 h 497"/>
                <a:gd name="T52" fmla="*/ 6 w 967"/>
                <a:gd name="T53" fmla="*/ 98 h 497"/>
                <a:gd name="T54" fmla="*/ 10 w 967"/>
                <a:gd name="T55" fmla="*/ 84 h 497"/>
                <a:gd name="T56" fmla="*/ 16 w 967"/>
                <a:gd name="T57" fmla="*/ 72 h 497"/>
                <a:gd name="T58" fmla="*/ 24 w 967"/>
                <a:gd name="T59" fmla="*/ 62 h 497"/>
                <a:gd name="T60" fmla="*/ 32 w 967"/>
                <a:gd name="T61" fmla="*/ 50 h 497"/>
                <a:gd name="T62" fmla="*/ 40 w 967"/>
                <a:gd name="T63" fmla="*/ 42 h 497"/>
                <a:gd name="T64" fmla="*/ 50 w 967"/>
                <a:gd name="T65" fmla="*/ 32 h 497"/>
                <a:gd name="T66" fmla="*/ 60 w 967"/>
                <a:gd name="T67" fmla="*/ 24 h 497"/>
                <a:gd name="T68" fmla="*/ 72 w 967"/>
                <a:gd name="T69" fmla="*/ 18 h 497"/>
                <a:gd name="T70" fmla="*/ 84 w 967"/>
                <a:gd name="T71" fmla="*/ 12 h 497"/>
                <a:gd name="T72" fmla="*/ 96 w 967"/>
                <a:gd name="T73" fmla="*/ 6 h 497"/>
                <a:gd name="T74" fmla="*/ 110 w 967"/>
                <a:gd name="T75" fmla="*/ 4 h 497"/>
                <a:gd name="T76" fmla="*/ 124 w 967"/>
                <a:gd name="T77" fmla="*/ 2 h 497"/>
                <a:gd name="T78" fmla="*/ 138 w 967"/>
                <a:gd name="T79" fmla="*/ 0 h 497"/>
                <a:gd name="T80" fmla="*/ 967 w 967"/>
                <a:gd name="T81" fmla="*/ 0 h 497"/>
                <a:gd name="T82" fmla="*/ 967 w 967"/>
                <a:gd name="T83" fmla="*/ 52 h 497"/>
                <a:gd name="T84" fmla="*/ 947 w 967"/>
                <a:gd name="T85" fmla="*/ 52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67" h="497">
                  <a:moveTo>
                    <a:pt x="947" y="52"/>
                  </a:moveTo>
                  <a:lnTo>
                    <a:pt x="947" y="447"/>
                  </a:lnTo>
                  <a:lnTo>
                    <a:pt x="967" y="447"/>
                  </a:lnTo>
                  <a:lnTo>
                    <a:pt x="967" y="497"/>
                  </a:lnTo>
                  <a:lnTo>
                    <a:pt x="138" y="497"/>
                  </a:lnTo>
                  <a:lnTo>
                    <a:pt x="138" y="497"/>
                  </a:lnTo>
                  <a:lnTo>
                    <a:pt x="124" y="497"/>
                  </a:lnTo>
                  <a:lnTo>
                    <a:pt x="110" y="495"/>
                  </a:lnTo>
                  <a:lnTo>
                    <a:pt x="96" y="491"/>
                  </a:lnTo>
                  <a:lnTo>
                    <a:pt x="84" y="487"/>
                  </a:lnTo>
                  <a:lnTo>
                    <a:pt x="72" y="481"/>
                  </a:lnTo>
                  <a:lnTo>
                    <a:pt x="60" y="473"/>
                  </a:lnTo>
                  <a:lnTo>
                    <a:pt x="50" y="465"/>
                  </a:lnTo>
                  <a:lnTo>
                    <a:pt x="40" y="457"/>
                  </a:lnTo>
                  <a:lnTo>
                    <a:pt x="32" y="447"/>
                  </a:lnTo>
                  <a:lnTo>
                    <a:pt x="24" y="437"/>
                  </a:lnTo>
                  <a:lnTo>
                    <a:pt x="16" y="425"/>
                  </a:lnTo>
                  <a:lnTo>
                    <a:pt x="10" y="413"/>
                  </a:lnTo>
                  <a:lnTo>
                    <a:pt x="6" y="401"/>
                  </a:lnTo>
                  <a:lnTo>
                    <a:pt x="2" y="387"/>
                  </a:lnTo>
                  <a:lnTo>
                    <a:pt x="0" y="373"/>
                  </a:lnTo>
                  <a:lnTo>
                    <a:pt x="0" y="359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24"/>
                  </a:lnTo>
                  <a:lnTo>
                    <a:pt x="2" y="110"/>
                  </a:lnTo>
                  <a:lnTo>
                    <a:pt x="6" y="98"/>
                  </a:lnTo>
                  <a:lnTo>
                    <a:pt x="10" y="84"/>
                  </a:lnTo>
                  <a:lnTo>
                    <a:pt x="16" y="72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0" y="42"/>
                  </a:lnTo>
                  <a:lnTo>
                    <a:pt x="50" y="32"/>
                  </a:lnTo>
                  <a:lnTo>
                    <a:pt x="60" y="24"/>
                  </a:lnTo>
                  <a:lnTo>
                    <a:pt x="72" y="18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110" y="4"/>
                  </a:lnTo>
                  <a:lnTo>
                    <a:pt x="124" y="2"/>
                  </a:lnTo>
                  <a:lnTo>
                    <a:pt x="138" y="0"/>
                  </a:lnTo>
                  <a:lnTo>
                    <a:pt x="967" y="0"/>
                  </a:lnTo>
                  <a:lnTo>
                    <a:pt x="967" y="52"/>
                  </a:lnTo>
                  <a:lnTo>
                    <a:pt x="947" y="52"/>
                  </a:lnTo>
                  <a:close/>
                </a:path>
              </a:pathLst>
            </a:custGeom>
            <a:solidFill>
              <a:srgbClr val="528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2" name="Freeform 58">
              <a:extLst>
                <a:ext uri="{FF2B5EF4-FFF2-40B4-BE49-F238E27FC236}">
                  <a16:creationId xmlns:a16="http://schemas.microsoft.com/office/drawing/2014/main" id="{CC2DD5F2-24A1-4EBF-8F91-136A82FA1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0213" y="2535238"/>
              <a:ext cx="1389063" cy="627062"/>
            </a:xfrm>
            <a:custGeom>
              <a:avLst/>
              <a:gdLst>
                <a:gd name="T0" fmla="*/ 875 w 875"/>
                <a:gd name="T1" fmla="*/ 395 h 395"/>
                <a:gd name="T2" fmla="*/ 150 w 875"/>
                <a:gd name="T3" fmla="*/ 395 h 395"/>
                <a:gd name="T4" fmla="*/ 150 w 875"/>
                <a:gd name="T5" fmla="*/ 395 h 395"/>
                <a:gd name="T6" fmla="*/ 134 w 875"/>
                <a:gd name="T7" fmla="*/ 393 h 395"/>
                <a:gd name="T8" fmla="*/ 120 w 875"/>
                <a:gd name="T9" fmla="*/ 391 h 395"/>
                <a:gd name="T10" fmla="*/ 106 w 875"/>
                <a:gd name="T11" fmla="*/ 387 h 395"/>
                <a:gd name="T12" fmla="*/ 92 w 875"/>
                <a:gd name="T13" fmla="*/ 383 h 395"/>
                <a:gd name="T14" fmla="*/ 78 w 875"/>
                <a:gd name="T15" fmla="*/ 377 h 395"/>
                <a:gd name="T16" fmla="*/ 66 w 875"/>
                <a:gd name="T17" fmla="*/ 369 h 395"/>
                <a:gd name="T18" fmla="*/ 54 w 875"/>
                <a:gd name="T19" fmla="*/ 361 h 395"/>
                <a:gd name="T20" fmla="*/ 44 w 875"/>
                <a:gd name="T21" fmla="*/ 351 h 395"/>
                <a:gd name="T22" fmla="*/ 34 w 875"/>
                <a:gd name="T23" fmla="*/ 339 h 395"/>
                <a:gd name="T24" fmla="*/ 26 w 875"/>
                <a:gd name="T25" fmla="*/ 329 h 395"/>
                <a:gd name="T26" fmla="*/ 18 w 875"/>
                <a:gd name="T27" fmla="*/ 317 h 395"/>
                <a:gd name="T28" fmla="*/ 12 w 875"/>
                <a:gd name="T29" fmla="*/ 303 h 395"/>
                <a:gd name="T30" fmla="*/ 6 w 875"/>
                <a:gd name="T31" fmla="*/ 289 h 395"/>
                <a:gd name="T32" fmla="*/ 4 w 875"/>
                <a:gd name="T33" fmla="*/ 275 h 395"/>
                <a:gd name="T34" fmla="*/ 2 w 875"/>
                <a:gd name="T35" fmla="*/ 261 h 395"/>
                <a:gd name="T36" fmla="*/ 0 w 875"/>
                <a:gd name="T37" fmla="*/ 245 h 395"/>
                <a:gd name="T38" fmla="*/ 0 w 875"/>
                <a:gd name="T39" fmla="*/ 150 h 395"/>
                <a:gd name="T40" fmla="*/ 0 w 875"/>
                <a:gd name="T41" fmla="*/ 150 h 395"/>
                <a:gd name="T42" fmla="*/ 2 w 875"/>
                <a:gd name="T43" fmla="*/ 134 h 395"/>
                <a:gd name="T44" fmla="*/ 4 w 875"/>
                <a:gd name="T45" fmla="*/ 120 h 395"/>
                <a:gd name="T46" fmla="*/ 6 w 875"/>
                <a:gd name="T47" fmla="*/ 104 h 395"/>
                <a:gd name="T48" fmla="*/ 12 w 875"/>
                <a:gd name="T49" fmla="*/ 92 h 395"/>
                <a:gd name="T50" fmla="*/ 18 w 875"/>
                <a:gd name="T51" fmla="*/ 78 h 395"/>
                <a:gd name="T52" fmla="*/ 26 w 875"/>
                <a:gd name="T53" fmla="*/ 66 h 395"/>
                <a:gd name="T54" fmla="*/ 34 w 875"/>
                <a:gd name="T55" fmla="*/ 54 h 395"/>
                <a:gd name="T56" fmla="*/ 44 w 875"/>
                <a:gd name="T57" fmla="*/ 44 h 395"/>
                <a:gd name="T58" fmla="*/ 54 w 875"/>
                <a:gd name="T59" fmla="*/ 34 h 395"/>
                <a:gd name="T60" fmla="*/ 66 w 875"/>
                <a:gd name="T61" fmla="*/ 26 h 395"/>
                <a:gd name="T62" fmla="*/ 78 w 875"/>
                <a:gd name="T63" fmla="*/ 18 h 395"/>
                <a:gd name="T64" fmla="*/ 92 w 875"/>
                <a:gd name="T65" fmla="*/ 12 h 395"/>
                <a:gd name="T66" fmla="*/ 106 w 875"/>
                <a:gd name="T67" fmla="*/ 6 h 395"/>
                <a:gd name="T68" fmla="*/ 120 w 875"/>
                <a:gd name="T69" fmla="*/ 4 h 395"/>
                <a:gd name="T70" fmla="*/ 134 w 875"/>
                <a:gd name="T71" fmla="*/ 0 h 395"/>
                <a:gd name="T72" fmla="*/ 150 w 875"/>
                <a:gd name="T73" fmla="*/ 0 h 395"/>
                <a:gd name="T74" fmla="*/ 875 w 875"/>
                <a:gd name="T75" fmla="*/ 0 h 395"/>
                <a:gd name="T76" fmla="*/ 875 w 875"/>
                <a:gd name="T77" fmla="*/ 395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5" h="395">
                  <a:moveTo>
                    <a:pt x="875" y="395"/>
                  </a:moveTo>
                  <a:lnTo>
                    <a:pt x="150" y="395"/>
                  </a:lnTo>
                  <a:lnTo>
                    <a:pt x="150" y="395"/>
                  </a:lnTo>
                  <a:lnTo>
                    <a:pt x="134" y="393"/>
                  </a:lnTo>
                  <a:lnTo>
                    <a:pt x="120" y="391"/>
                  </a:lnTo>
                  <a:lnTo>
                    <a:pt x="106" y="387"/>
                  </a:lnTo>
                  <a:lnTo>
                    <a:pt x="92" y="383"/>
                  </a:lnTo>
                  <a:lnTo>
                    <a:pt x="78" y="377"/>
                  </a:lnTo>
                  <a:lnTo>
                    <a:pt x="66" y="369"/>
                  </a:lnTo>
                  <a:lnTo>
                    <a:pt x="54" y="361"/>
                  </a:lnTo>
                  <a:lnTo>
                    <a:pt x="44" y="351"/>
                  </a:lnTo>
                  <a:lnTo>
                    <a:pt x="34" y="339"/>
                  </a:lnTo>
                  <a:lnTo>
                    <a:pt x="26" y="329"/>
                  </a:lnTo>
                  <a:lnTo>
                    <a:pt x="18" y="317"/>
                  </a:lnTo>
                  <a:lnTo>
                    <a:pt x="12" y="303"/>
                  </a:lnTo>
                  <a:lnTo>
                    <a:pt x="6" y="289"/>
                  </a:lnTo>
                  <a:lnTo>
                    <a:pt x="4" y="275"/>
                  </a:lnTo>
                  <a:lnTo>
                    <a:pt x="2" y="261"/>
                  </a:lnTo>
                  <a:lnTo>
                    <a:pt x="0" y="24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34"/>
                  </a:lnTo>
                  <a:lnTo>
                    <a:pt x="4" y="120"/>
                  </a:lnTo>
                  <a:lnTo>
                    <a:pt x="6" y="104"/>
                  </a:lnTo>
                  <a:lnTo>
                    <a:pt x="12" y="92"/>
                  </a:lnTo>
                  <a:lnTo>
                    <a:pt x="18" y="78"/>
                  </a:lnTo>
                  <a:lnTo>
                    <a:pt x="26" y="66"/>
                  </a:lnTo>
                  <a:lnTo>
                    <a:pt x="34" y="54"/>
                  </a:lnTo>
                  <a:lnTo>
                    <a:pt x="44" y="44"/>
                  </a:lnTo>
                  <a:lnTo>
                    <a:pt x="54" y="34"/>
                  </a:lnTo>
                  <a:lnTo>
                    <a:pt x="66" y="26"/>
                  </a:lnTo>
                  <a:lnTo>
                    <a:pt x="78" y="18"/>
                  </a:lnTo>
                  <a:lnTo>
                    <a:pt x="92" y="12"/>
                  </a:lnTo>
                  <a:lnTo>
                    <a:pt x="106" y="6"/>
                  </a:lnTo>
                  <a:lnTo>
                    <a:pt x="120" y="4"/>
                  </a:lnTo>
                  <a:lnTo>
                    <a:pt x="134" y="0"/>
                  </a:lnTo>
                  <a:lnTo>
                    <a:pt x="150" y="0"/>
                  </a:lnTo>
                  <a:lnTo>
                    <a:pt x="875" y="0"/>
                  </a:lnTo>
                  <a:lnTo>
                    <a:pt x="875" y="395"/>
                  </a:lnTo>
                  <a:close/>
                </a:path>
              </a:pathLst>
            </a:custGeom>
            <a:solidFill>
              <a:srgbClr val="EDF5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63" name="Picture 59">
              <a:extLst>
                <a:ext uri="{FF2B5EF4-FFF2-40B4-BE49-F238E27FC236}">
                  <a16:creationId xmlns:a16="http://schemas.microsoft.com/office/drawing/2014/main" id="{E5069EFD-E242-4ACD-95AE-0262317D45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8563" y="1846263"/>
              <a:ext cx="2092325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Freeform 60">
              <a:extLst>
                <a:ext uri="{FF2B5EF4-FFF2-40B4-BE49-F238E27FC236}">
                  <a16:creationId xmlns:a16="http://schemas.microsoft.com/office/drawing/2014/main" id="{1E4BF925-0513-4CF1-82D7-322F9F370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1855788"/>
              <a:ext cx="1535113" cy="596900"/>
            </a:xfrm>
            <a:custGeom>
              <a:avLst/>
              <a:gdLst>
                <a:gd name="T0" fmla="*/ 947 w 967"/>
                <a:gd name="T1" fmla="*/ 38 h 376"/>
                <a:gd name="T2" fmla="*/ 947 w 967"/>
                <a:gd name="T3" fmla="*/ 338 h 376"/>
                <a:gd name="T4" fmla="*/ 967 w 967"/>
                <a:gd name="T5" fmla="*/ 338 h 376"/>
                <a:gd name="T6" fmla="*/ 967 w 967"/>
                <a:gd name="T7" fmla="*/ 376 h 376"/>
                <a:gd name="T8" fmla="*/ 86 w 967"/>
                <a:gd name="T9" fmla="*/ 376 h 376"/>
                <a:gd name="T10" fmla="*/ 86 w 967"/>
                <a:gd name="T11" fmla="*/ 376 h 376"/>
                <a:gd name="T12" fmla="*/ 68 w 967"/>
                <a:gd name="T13" fmla="*/ 374 h 376"/>
                <a:gd name="T14" fmla="*/ 52 w 967"/>
                <a:gd name="T15" fmla="*/ 370 h 376"/>
                <a:gd name="T16" fmla="*/ 38 w 967"/>
                <a:gd name="T17" fmla="*/ 362 h 376"/>
                <a:gd name="T18" fmla="*/ 26 w 967"/>
                <a:gd name="T19" fmla="*/ 352 h 376"/>
                <a:gd name="T20" fmla="*/ 16 w 967"/>
                <a:gd name="T21" fmla="*/ 338 h 376"/>
                <a:gd name="T22" fmla="*/ 8 w 967"/>
                <a:gd name="T23" fmla="*/ 324 h 376"/>
                <a:gd name="T24" fmla="*/ 2 w 967"/>
                <a:gd name="T25" fmla="*/ 308 h 376"/>
                <a:gd name="T26" fmla="*/ 0 w 967"/>
                <a:gd name="T27" fmla="*/ 292 h 376"/>
                <a:gd name="T28" fmla="*/ 0 w 967"/>
                <a:gd name="T29" fmla="*/ 86 h 376"/>
                <a:gd name="T30" fmla="*/ 0 w 967"/>
                <a:gd name="T31" fmla="*/ 86 h 376"/>
                <a:gd name="T32" fmla="*/ 2 w 967"/>
                <a:gd name="T33" fmla="*/ 68 h 376"/>
                <a:gd name="T34" fmla="*/ 8 w 967"/>
                <a:gd name="T35" fmla="*/ 52 h 376"/>
                <a:gd name="T36" fmla="*/ 16 w 967"/>
                <a:gd name="T37" fmla="*/ 38 h 376"/>
                <a:gd name="T38" fmla="*/ 26 w 967"/>
                <a:gd name="T39" fmla="*/ 26 h 376"/>
                <a:gd name="T40" fmla="*/ 38 w 967"/>
                <a:gd name="T41" fmla="*/ 14 h 376"/>
                <a:gd name="T42" fmla="*/ 52 w 967"/>
                <a:gd name="T43" fmla="*/ 6 h 376"/>
                <a:gd name="T44" fmla="*/ 68 w 967"/>
                <a:gd name="T45" fmla="*/ 2 h 376"/>
                <a:gd name="T46" fmla="*/ 86 w 967"/>
                <a:gd name="T47" fmla="*/ 0 h 376"/>
                <a:gd name="T48" fmla="*/ 967 w 967"/>
                <a:gd name="T49" fmla="*/ 0 h 376"/>
                <a:gd name="T50" fmla="*/ 967 w 967"/>
                <a:gd name="T51" fmla="*/ 38 h 376"/>
                <a:gd name="T52" fmla="*/ 947 w 967"/>
                <a:gd name="T53" fmla="*/ 3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67" h="376">
                  <a:moveTo>
                    <a:pt x="947" y="38"/>
                  </a:moveTo>
                  <a:lnTo>
                    <a:pt x="947" y="338"/>
                  </a:lnTo>
                  <a:lnTo>
                    <a:pt x="967" y="338"/>
                  </a:lnTo>
                  <a:lnTo>
                    <a:pt x="967" y="376"/>
                  </a:lnTo>
                  <a:lnTo>
                    <a:pt x="86" y="376"/>
                  </a:lnTo>
                  <a:lnTo>
                    <a:pt x="86" y="376"/>
                  </a:lnTo>
                  <a:lnTo>
                    <a:pt x="68" y="374"/>
                  </a:lnTo>
                  <a:lnTo>
                    <a:pt x="52" y="370"/>
                  </a:lnTo>
                  <a:lnTo>
                    <a:pt x="38" y="362"/>
                  </a:lnTo>
                  <a:lnTo>
                    <a:pt x="26" y="352"/>
                  </a:lnTo>
                  <a:lnTo>
                    <a:pt x="16" y="338"/>
                  </a:lnTo>
                  <a:lnTo>
                    <a:pt x="8" y="324"/>
                  </a:lnTo>
                  <a:lnTo>
                    <a:pt x="2" y="308"/>
                  </a:lnTo>
                  <a:lnTo>
                    <a:pt x="0" y="29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2" y="68"/>
                  </a:lnTo>
                  <a:lnTo>
                    <a:pt x="8" y="52"/>
                  </a:lnTo>
                  <a:lnTo>
                    <a:pt x="16" y="38"/>
                  </a:lnTo>
                  <a:lnTo>
                    <a:pt x="26" y="26"/>
                  </a:lnTo>
                  <a:lnTo>
                    <a:pt x="38" y="14"/>
                  </a:lnTo>
                  <a:lnTo>
                    <a:pt x="52" y="6"/>
                  </a:lnTo>
                  <a:lnTo>
                    <a:pt x="68" y="2"/>
                  </a:lnTo>
                  <a:lnTo>
                    <a:pt x="86" y="0"/>
                  </a:lnTo>
                  <a:lnTo>
                    <a:pt x="967" y="0"/>
                  </a:lnTo>
                  <a:lnTo>
                    <a:pt x="967" y="38"/>
                  </a:lnTo>
                  <a:lnTo>
                    <a:pt x="947" y="38"/>
                  </a:lnTo>
                  <a:close/>
                </a:path>
              </a:pathLst>
            </a:custGeom>
            <a:solidFill>
              <a:srgbClr val="528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5" name="Freeform 61">
              <a:extLst>
                <a:ext uri="{FF2B5EF4-FFF2-40B4-BE49-F238E27FC236}">
                  <a16:creationId xmlns:a16="http://schemas.microsoft.com/office/drawing/2014/main" id="{90925355-7197-4871-AEE7-64B0A4A65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9800" y="1916113"/>
              <a:ext cx="1398588" cy="476250"/>
            </a:xfrm>
            <a:custGeom>
              <a:avLst/>
              <a:gdLst>
                <a:gd name="T0" fmla="*/ 881 w 881"/>
                <a:gd name="T1" fmla="*/ 300 h 300"/>
                <a:gd name="T2" fmla="*/ 112 w 881"/>
                <a:gd name="T3" fmla="*/ 300 h 300"/>
                <a:gd name="T4" fmla="*/ 112 w 881"/>
                <a:gd name="T5" fmla="*/ 300 h 300"/>
                <a:gd name="T6" fmla="*/ 90 w 881"/>
                <a:gd name="T7" fmla="*/ 298 h 300"/>
                <a:gd name="T8" fmla="*/ 68 w 881"/>
                <a:gd name="T9" fmla="*/ 290 h 300"/>
                <a:gd name="T10" fmla="*/ 50 w 881"/>
                <a:gd name="T11" fmla="*/ 280 h 300"/>
                <a:gd name="T12" fmla="*/ 32 w 881"/>
                <a:gd name="T13" fmla="*/ 266 h 300"/>
                <a:gd name="T14" fmla="*/ 18 w 881"/>
                <a:gd name="T15" fmla="*/ 250 h 300"/>
                <a:gd name="T16" fmla="*/ 8 w 881"/>
                <a:gd name="T17" fmla="*/ 230 h 300"/>
                <a:gd name="T18" fmla="*/ 2 w 881"/>
                <a:gd name="T19" fmla="*/ 210 h 300"/>
                <a:gd name="T20" fmla="*/ 0 w 881"/>
                <a:gd name="T21" fmla="*/ 186 h 300"/>
                <a:gd name="T22" fmla="*/ 0 w 881"/>
                <a:gd name="T23" fmla="*/ 114 h 300"/>
                <a:gd name="T24" fmla="*/ 0 w 881"/>
                <a:gd name="T25" fmla="*/ 114 h 300"/>
                <a:gd name="T26" fmla="*/ 2 w 881"/>
                <a:gd name="T27" fmla="*/ 90 h 300"/>
                <a:gd name="T28" fmla="*/ 8 w 881"/>
                <a:gd name="T29" fmla="*/ 70 h 300"/>
                <a:gd name="T30" fmla="*/ 18 w 881"/>
                <a:gd name="T31" fmla="*/ 50 h 300"/>
                <a:gd name="T32" fmla="*/ 32 w 881"/>
                <a:gd name="T33" fmla="*/ 34 h 300"/>
                <a:gd name="T34" fmla="*/ 50 w 881"/>
                <a:gd name="T35" fmla="*/ 20 h 300"/>
                <a:gd name="T36" fmla="*/ 68 w 881"/>
                <a:gd name="T37" fmla="*/ 10 h 300"/>
                <a:gd name="T38" fmla="*/ 90 w 881"/>
                <a:gd name="T39" fmla="*/ 4 h 300"/>
                <a:gd name="T40" fmla="*/ 112 w 881"/>
                <a:gd name="T41" fmla="*/ 0 h 300"/>
                <a:gd name="T42" fmla="*/ 881 w 881"/>
                <a:gd name="T43" fmla="*/ 0 h 300"/>
                <a:gd name="T44" fmla="*/ 881 w 881"/>
                <a:gd name="T45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81" h="300">
                  <a:moveTo>
                    <a:pt x="881" y="300"/>
                  </a:moveTo>
                  <a:lnTo>
                    <a:pt x="112" y="300"/>
                  </a:lnTo>
                  <a:lnTo>
                    <a:pt x="112" y="300"/>
                  </a:lnTo>
                  <a:lnTo>
                    <a:pt x="90" y="298"/>
                  </a:lnTo>
                  <a:lnTo>
                    <a:pt x="68" y="290"/>
                  </a:lnTo>
                  <a:lnTo>
                    <a:pt x="50" y="280"/>
                  </a:lnTo>
                  <a:lnTo>
                    <a:pt x="32" y="266"/>
                  </a:lnTo>
                  <a:lnTo>
                    <a:pt x="18" y="250"/>
                  </a:lnTo>
                  <a:lnTo>
                    <a:pt x="8" y="230"/>
                  </a:lnTo>
                  <a:lnTo>
                    <a:pt x="2" y="210"/>
                  </a:lnTo>
                  <a:lnTo>
                    <a:pt x="0" y="1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2" y="90"/>
                  </a:lnTo>
                  <a:lnTo>
                    <a:pt x="8" y="70"/>
                  </a:lnTo>
                  <a:lnTo>
                    <a:pt x="18" y="50"/>
                  </a:lnTo>
                  <a:lnTo>
                    <a:pt x="32" y="34"/>
                  </a:lnTo>
                  <a:lnTo>
                    <a:pt x="50" y="20"/>
                  </a:lnTo>
                  <a:lnTo>
                    <a:pt x="68" y="10"/>
                  </a:lnTo>
                  <a:lnTo>
                    <a:pt x="90" y="4"/>
                  </a:lnTo>
                  <a:lnTo>
                    <a:pt x="112" y="0"/>
                  </a:lnTo>
                  <a:lnTo>
                    <a:pt x="881" y="0"/>
                  </a:lnTo>
                  <a:lnTo>
                    <a:pt x="881" y="300"/>
                  </a:lnTo>
                  <a:close/>
                </a:path>
              </a:pathLst>
            </a:custGeom>
            <a:solidFill>
              <a:srgbClr val="EDF5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66" name="Picture 62">
              <a:extLst>
                <a:ext uri="{FF2B5EF4-FFF2-40B4-BE49-F238E27FC236}">
                  <a16:creationId xmlns:a16="http://schemas.microsoft.com/office/drawing/2014/main" id="{9715E2BF-01C1-42D5-A226-641C07D8D2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800" y="4900613"/>
              <a:ext cx="1684338" cy="436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Freeform 63">
              <a:extLst>
                <a:ext uri="{FF2B5EF4-FFF2-40B4-BE49-F238E27FC236}">
                  <a16:creationId xmlns:a16="http://schemas.microsoft.com/office/drawing/2014/main" id="{0F36AFA6-2834-4257-B585-F6FF37ADE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9813" y="4919663"/>
              <a:ext cx="1233488" cy="407987"/>
            </a:xfrm>
            <a:custGeom>
              <a:avLst/>
              <a:gdLst>
                <a:gd name="T0" fmla="*/ 759 w 777"/>
                <a:gd name="T1" fmla="*/ 26 h 257"/>
                <a:gd name="T2" fmla="*/ 759 w 777"/>
                <a:gd name="T3" fmla="*/ 229 h 257"/>
                <a:gd name="T4" fmla="*/ 777 w 777"/>
                <a:gd name="T5" fmla="*/ 229 h 257"/>
                <a:gd name="T6" fmla="*/ 777 w 777"/>
                <a:gd name="T7" fmla="*/ 257 h 257"/>
                <a:gd name="T8" fmla="*/ 70 w 777"/>
                <a:gd name="T9" fmla="*/ 257 h 257"/>
                <a:gd name="T10" fmla="*/ 70 w 777"/>
                <a:gd name="T11" fmla="*/ 257 h 257"/>
                <a:gd name="T12" fmla="*/ 56 w 777"/>
                <a:gd name="T13" fmla="*/ 255 h 257"/>
                <a:gd name="T14" fmla="*/ 42 w 777"/>
                <a:gd name="T15" fmla="*/ 251 h 257"/>
                <a:gd name="T16" fmla="*/ 30 w 777"/>
                <a:gd name="T17" fmla="*/ 245 h 257"/>
                <a:gd name="T18" fmla="*/ 20 w 777"/>
                <a:gd name="T19" fmla="*/ 235 h 257"/>
                <a:gd name="T20" fmla="*/ 12 w 777"/>
                <a:gd name="T21" fmla="*/ 225 h 257"/>
                <a:gd name="T22" fmla="*/ 4 w 777"/>
                <a:gd name="T23" fmla="*/ 213 h 257"/>
                <a:gd name="T24" fmla="*/ 0 w 777"/>
                <a:gd name="T25" fmla="*/ 199 h 257"/>
                <a:gd name="T26" fmla="*/ 0 w 777"/>
                <a:gd name="T27" fmla="*/ 185 h 257"/>
                <a:gd name="T28" fmla="*/ 0 w 777"/>
                <a:gd name="T29" fmla="*/ 70 h 257"/>
                <a:gd name="T30" fmla="*/ 0 w 777"/>
                <a:gd name="T31" fmla="*/ 70 h 257"/>
                <a:gd name="T32" fmla="*/ 0 w 777"/>
                <a:gd name="T33" fmla="*/ 56 h 257"/>
                <a:gd name="T34" fmla="*/ 4 w 777"/>
                <a:gd name="T35" fmla="*/ 42 h 257"/>
                <a:gd name="T36" fmla="*/ 12 w 777"/>
                <a:gd name="T37" fmla="*/ 30 h 257"/>
                <a:gd name="T38" fmla="*/ 20 w 777"/>
                <a:gd name="T39" fmla="*/ 20 h 257"/>
                <a:gd name="T40" fmla="*/ 30 w 777"/>
                <a:gd name="T41" fmla="*/ 12 h 257"/>
                <a:gd name="T42" fmla="*/ 42 w 777"/>
                <a:gd name="T43" fmla="*/ 4 h 257"/>
                <a:gd name="T44" fmla="*/ 56 w 777"/>
                <a:gd name="T45" fmla="*/ 0 h 257"/>
                <a:gd name="T46" fmla="*/ 70 w 777"/>
                <a:gd name="T47" fmla="*/ 0 h 257"/>
                <a:gd name="T48" fmla="*/ 777 w 777"/>
                <a:gd name="T49" fmla="*/ 0 h 257"/>
                <a:gd name="T50" fmla="*/ 777 w 777"/>
                <a:gd name="T51" fmla="*/ 26 h 257"/>
                <a:gd name="T52" fmla="*/ 759 w 777"/>
                <a:gd name="T53" fmla="*/ 26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7" h="257">
                  <a:moveTo>
                    <a:pt x="759" y="26"/>
                  </a:moveTo>
                  <a:lnTo>
                    <a:pt x="759" y="229"/>
                  </a:lnTo>
                  <a:lnTo>
                    <a:pt x="777" y="229"/>
                  </a:lnTo>
                  <a:lnTo>
                    <a:pt x="777" y="257"/>
                  </a:lnTo>
                  <a:lnTo>
                    <a:pt x="70" y="257"/>
                  </a:lnTo>
                  <a:lnTo>
                    <a:pt x="70" y="257"/>
                  </a:lnTo>
                  <a:lnTo>
                    <a:pt x="56" y="255"/>
                  </a:lnTo>
                  <a:lnTo>
                    <a:pt x="42" y="251"/>
                  </a:lnTo>
                  <a:lnTo>
                    <a:pt x="30" y="245"/>
                  </a:lnTo>
                  <a:lnTo>
                    <a:pt x="20" y="235"/>
                  </a:lnTo>
                  <a:lnTo>
                    <a:pt x="12" y="225"/>
                  </a:lnTo>
                  <a:lnTo>
                    <a:pt x="4" y="213"/>
                  </a:lnTo>
                  <a:lnTo>
                    <a:pt x="0" y="199"/>
                  </a:lnTo>
                  <a:lnTo>
                    <a:pt x="0" y="185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4" y="42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0" y="12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70" y="0"/>
                  </a:lnTo>
                  <a:lnTo>
                    <a:pt x="777" y="0"/>
                  </a:lnTo>
                  <a:lnTo>
                    <a:pt x="777" y="26"/>
                  </a:lnTo>
                  <a:lnTo>
                    <a:pt x="759" y="26"/>
                  </a:lnTo>
                  <a:close/>
                </a:path>
              </a:pathLst>
            </a:custGeom>
            <a:solidFill>
              <a:srgbClr val="FF9D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8" name="Freeform 64">
              <a:extLst>
                <a:ext uri="{FF2B5EF4-FFF2-40B4-BE49-F238E27FC236}">
                  <a16:creationId xmlns:a16="http://schemas.microsoft.com/office/drawing/2014/main" id="{F6DE29D7-1E2E-4F8B-9E8A-4CF8DD0FD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2363" y="4960938"/>
              <a:ext cx="1122363" cy="322262"/>
            </a:xfrm>
            <a:custGeom>
              <a:avLst/>
              <a:gdLst>
                <a:gd name="T0" fmla="*/ 707 w 707"/>
                <a:gd name="T1" fmla="*/ 203 h 203"/>
                <a:gd name="T2" fmla="*/ 76 w 707"/>
                <a:gd name="T3" fmla="*/ 203 h 203"/>
                <a:gd name="T4" fmla="*/ 76 w 707"/>
                <a:gd name="T5" fmla="*/ 203 h 203"/>
                <a:gd name="T6" fmla="*/ 62 w 707"/>
                <a:gd name="T7" fmla="*/ 203 h 203"/>
                <a:gd name="T8" fmla="*/ 46 w 707"/>
                <a:gd name="T9" fmla="*/ 197 h 203"/>
                <a:gd name="T10" fmla="*/ 34 w 707"/>
                <a:gd name="T11" fmla="*/ 191 h 203"/>
                <a:gd name="T12" fmla="*/ 22 w 707"/>
                <a:gd name="T13" fmla="*/ 181 h 203"/>
                <a:gd name="T14" fmla="*/ 12 w 707"/>
                <a:gd name="T15" fmla="*/ 169 h 203"/>
                <a:gd name="T16" fmla="*/ 6 w 707"/>
                <a:gd name="T17" fmla="*/ 157 h 203"/>
                <a:gd name="T18" fmla="*/ 0 w 707"/>
                <a:gd name="T19" fmla="*/ 141 h 203"/>
                <a:gd name="T20" fmla="*/ 0 w 707"/>
                <a:gd name="T21" fmla="*/ 127 h 203"/>
                <a:gd name="T22" fmla="*/ 0 w 707"/>
                <a:gd name="T23" fmla="*/ 78 h 203"/>
                <a:gd name="T24" fmla="*/ 0 w 707"/>
                <a:gd name="T25" fmla="*/ 78 h 203"/>
                <a:gd name="T26" fmla="*/ 0 w 707"/>
                <a:gd name="T27" fmla="*/ 62 h 203"/>
                <a:gd name="T28" fmla="*/ 6 w 707"/>
                <a:gd name="T29" fmla="*/ 48 h 203"/>
                <a:gd name="T30" fmla="*/ 12 w 707"/>
                <a:gd name="T31" fmla="*/ 34 h 203"/>
                <a:gd name="T32" fmla="*/ 22 w 707"/>
                <a:gd name="T33" fmla="*/ 22 h 203"/>
                <a:gd name="T34" fmla="*/ 34 w 707"/>
                <a:gd name="T35" fmla="*/ 12 h 203"/>
                <a:gd name="T36" fmla="*/ 46 w 707"/>
                <a:gd name="T37" fmla="*/ 6 h 203"/>
                <a:gd name="T38" fmla="*/ 62 w 707"/>
                <a:gd name="T39" fmla="*/ 2 h 203"/>
                <a:gd name="T40" fmla="*/ 76 w 707"/>
                <a:gd name="T41" fmla="*/ 0 h 203"/>
                <a:gd name="T42" fmla="*/ 707 w 707"/>
                <a:gd name="T43" fmla="*/ 0 h 203"/>
                <a:gd name="T44" fmla="*/ 707 w 707"/>
                <a:gd name="T4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7" h="203">
                  <a:moveTo>
                    <a:pt x="707" y="203"/>
                  </a:moveTo>
                  <a:lnTo>
                    <a:pt x="76" y="203"/>
                  </a:lnTo>
                  <a:lnTo>
                    <a:pt x="76" y="203"/>
                  </a:lnTo>
                  <a:lnTo>
                    <a:pt x="62" y="203"/>
                  </a:lnTo>
                  <a:lnTo>
                    <a:pt x="46" y="197"/>
                  </a:lnTo>
                  <a:lnTo>
                    <a:pt x="34" y="191"/>
                  </a:lnTo>
                  <a:lnTo>
                    <a:pt x="22" y="181"/>
                  </a:lnTo>
                  <a:lnTo>
                    <a:pt x="12" y="169"/>
                  </a:lnTo>
                  <a:lnTo>
                    <a:pt x="6" y="157"/>
                  </a:lnTo>
                  <a:lnTo>
                    <a:pt x="0" y="141"/>
                  </a:lnTo>
                  <a:lnTo>
                    <a:pt x="0" y="127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62"/>
                  </a:lnTo>
                  <a:lnTo>
                    <a:pt x="6" y="48"/>
                  </a:lnTo>
                  <a:lnTo>
                    <a:pt x="12" y="34"/>
                  </a:lnTo>
                  <a:lnTo>
                    <a:pt x="22" y="22"/>
                  </a:lnTo>
                  <a:lnTo>
                    <a:pt x="34" y="12"/>
                  </a:lnTo>
                  <a:lnTo>
                    <a:pt x="46" y="6"/>
                  </a:lnTo>
                  <a:lnTo>
                    <a:pt x="62" y="2"/>
                  </a:lnTo>
                  <a:lnTo>
                    <a:pt x="76" y="0"/>
                  </a:lnTo>
                  <a:lnTo>
                    <a:pt x="707" y="0"/>
                  </a:lnTo>
                  <a:lnTo>
                    <a:pt x="707" y="203"/>
                  </a:lnTo>
                  <a:close/>
                </a:path>
              </a:pathLst>
            </a:custGeom>
            <a:solidFill>
              <a:srgbClr val="F8E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69" name="Picture 65">
              <a:extLst>
                <a:ext uri="{FF2B5EF4-FFF2-40B4-BE49-F238E27FC236}">
                  <a16:creationId xmlns:a16="http://schemas.microsoft.com/office/drawing/2014/main" id="{FADC5AF3-43E8-41A0-AA36-F1EF03541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3200" y="4424363"/>
              <a:ext cx="1863725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Freeform 66">
              <a:extLst>
                <a:ext uri="{FF2B5EF4-FFF2-40B4-BE49-F238E27FC236}">
                  <a16:creationId xmlns:a16="http://schemas.microsoft.com/office/drawing/2014/main" id="{44DA32B4-498D-454D-B3C7-D4D851D7B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2863" y="4443413"/>
              <a:ext cx="1065213" cy="476250"/>
            </a:xfrm>
            <a:custGeom>
              <a:avLst/>
              <a:gdLst>
                <a:gd name="T0" fmla="*/ 655 w 671"/>
                <a:gd name="T1" fmla="*/ 30 h 300"/>
                <a:gd name="T2" fmla="*/ 655 w 671"/>
                <a:gd name="T3" fmla="*/ 268 h 300"/>
                <a:gd name="T4" fmla="*/ 671 w 671"/>
                <a:gd name="T5" fmla="*/ 268 h 300"/>
                <a:gd name="T6" fmla="*/ 671 w 671"/>
                <a:gd name="T7" fmla="*/ 300 h 300"/>
                <a:gd name="T8" fmla="*/ 90 w 671"/>
                <a:gd name="T9" fmla="*/ 300 h 300"/>
                <a:gd name="T10" fmla="*/ 90 w 671"/>
                <a:gd name="T11" fmla="*/ 300 h 300"/>
                <a:gd name="T12" fmla="*/ 72 w 671"/>
                <a:gd name="T13" fmla="*/ 298 h 300"/>
                <a:gd name="T14" fmla="*/ 56 w 671"/>
                <a:gd name="T15" fmla="*/ 292 h 300"/>
                <a:gd name="T16" fmla="*/ 40 w 671"/>
                <a:gd name="T17" fmla="*/ 284 h 300"/>
                <a:gd name="T18" fmla="*/ 26 w 671"/>
                <a:gd name="T19" fmla="*/ 272 h 300"/>
                <a:gd name="T20" fmla="*/ 16 w 671"/>
                <a:gd name="T21" fmla="*/ 260 h 300"/>
                <a:gd name="T22" fmla="*/ 8 w 671"/>
                <a:gd name="T23" fmla="*/ 244 h 300"/>
                <a:gd name="T24" fmla="*/ 2 w 671"/>
                <a:gd name="T25" fmla="*/ 228 h 300"/>
                <a:gd name="T26" fmla="*/ 0 w 671"/>
                <a:gd name="T27" fmla="*/ 210 h 300"/>
                <a:gd name="T28" fmla="*/ 0 w 671"/>
                <a:gd name="T29" fmla="*/ 88 h 300"/>
                <a:gd name="T30" fmla="*/ 0 w 671"/>
                <a:gd name="T31" fmla="*/ 88 h 300"/>
                <a:gd name="T32" fmla="*/ 2 w 671"/>
                <a:gd name="T33" fmla="*/ 70 h 300"/>
                <a:gd name="T34" fmla="*/ 8 w 671"/>
                <a:gd name="T35" fmla="*/ 54 h 300"/>
                <a:gd name="T36" fmla="*/ 16 w 671"/>
                <a:gd name="T37" fmla="*/ 38 h 300"/>
                <a:gd name="T38" fmla="*/ 26 w 671"/>
                <a:gd name="T39" fmla="*/ 26 h 300"/>
                <a:gd name="T40" fmla="*/ 40 w 671"/>
                <a:gd name="T41" fmla="*/ 14 h 300"/>
                <a:gd name="T42" fmla="*/ 56 w 671"/>
                <a:gd name="T43" fmla="*/ 6 h 300"/>
                <a:gd name="T44" fmla="*/ 72 w 671"/>
                <a:gd name="T45" fmla="*/ 0 h 300"/>
                <a:gd name="T46" fmla="*/ 90 w 671"/>
                <a:gd name="T47" fmla="*/ 0 h 300"/>
                <a:gd name="T48" fmla="*/ 671 w 671"/>
                <a:gd name="T49" fmla="*/ 0 h 300"/>
                <a:gd name="T50" fmla="*/ 671 w 671"/>
                <a:gd name="T51" fmla="*/ 30 h 300"/>
                <a:gd name="T52" fmla="*/ 655 w 671"/>
                <a:gd name="T53" fmla="*/ 3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1" h="300">
                  <a:moveTo>
                    <a:pt x="655" y="30"/>
                  </a:moveTo>
                  <a:lnTo>
                    <a:pt x="655" y="268"/>
                  </a:lnTo>
                  <a:lnTo>
                    <a:pt x="671" y="268"/>
                  </a:lnTo>
                  <a:lnTo>
                    <a:pt x="671" y="300"/>
                  </a:lnTo>
                  <a:lnTo>
                    <a:pt x="90" y="300"/>
                  </a:lnTo>
                  <a:lnTo>
                    <a:pt x="90" y="300"/>
                  </a:lnTo>
                  <a:lnTo>
                    <a:pt x="72" y="298"/>
                  </a:lnTo>
                  <a:lnTo>
                    <a:pt x="56" y="292"/>
                  </a:lnTo>
                  <a:lnTo>
                    <a:pt x="40" y="284"/>
                  </a:lnTo>
                  <a:lnTo>
                    <a:pt x="26" y="272"/>
                  </a:lnTo>
                  <a:lnTo>
                    <a:pt x="16" y="260"/>
                  </a:lnTo>
                  <a:lnTo>
                    <a:pt x="8" y="244"/>
                  </a:lnTo>
                  <a:lnTo>
                    <a:pt x="2" y="228"/>
                  </a:lnTo>
                  <a:lnTo>
                    <a:pt x="0" y="21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70"/>
                  </a:lnTo>
                  <a:lnTo>
                    <a:pt x="8" y="54"/>
                  </a:lnTo>
                  <a:lnTo>
                    <a:pt x="16" y="38"/>
                  </a:lnTo>
                  <a:lnTo>
                    <a:pt x="26" y="26"/>
                  </a:lnTo>
                  <a:lnTo>
                    <a:pt x="40" y="14"/>
                  </a:lnTo>
                  <a:lnTo>
                    <a:pt x="56" y="6"/>
                  </a:lnTo>
                  <a:lnTo>
                    <a:pt x="72" y="0"/>
                  </a:lnTo>
                  <a:lnTo>
                    <a:pt x="90" y="0"/>
                  </a:lnTo>
                  <a:lnTo>
                    <a:pt x="671" y="0"/>
                  </a:lnTo>
                  <a:lnTo>
                    <a:pt x="671" y="30"/>
                  </a:lnTo>
                  <a:lnTo>
                    <a:pt x="655" y="30"/>
                  </a:lnTo>
                  <a:close/>
                </a:path>
              </a:pathLst>
            </a:custGeom>
            <a:solidFill>
              <a:srgbClr val="528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1" name="Freeform 67">
              <a:extLst>
                <a:ext uri="{FF2B5EF4-FFF2-40B4-BE49-F238E27FC236}">
                  <a16:creationId xmlns:a16="http://schemas.microsoft.com/office/drawing/2014/main" id="{5B9339F1-7F54-4CBB-AB38-F536EF64E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5888" y="4491038"/>
              <a:ext cx="966788" cy="377825"/>
            </a:xfrm>
            <a:custGeom>
              <a:avLst/>
              <a:gdLst>
                <a:gd name="T0" fmla="*/ 609 w 609"/>
                <a:gd name="T1" fmla="*/ 238 h 238"/>
                <a:gd name="T2" fmla="*/ 90 w 609"/>
                <a:gd name="T3" fmla="*/ 238 h 238"/>
                <a:gd name="T4" fmla="*/ 90 w 609"/>
                <a:gd name="T5" fmla="*/ 238 h 238"/>
                <a:gd name="T6" fmla="*/ 72 w 609"/>
                <a:gd name="T7" fmla="*/ 236 h 238"/>
                <a:gd name="T8" fmla="*/ 54 w 609"/>
                <a:gd name="T9" fmla="*/ 232 h 238"/>
                <a:gd name="T10" fmla="*/ 40 w 609"/>
                <a:gd name="T11" fmla="*/ 222 h 238"/>
                <a:gd name="T12" fmla="*/ 26 w 609"/>
                <a:gd name="T13" fmla="*/ 212 h 238"/>
                <a:gd name="T14" fmla="*/ 14 w 609"/>
                <a:gd name="T15" fmla="*/ 198 h 238"/>
                <a:gd name="T16" fmla="*/ 6 w 609"/>
                <a:gd name="T17" fmla="*/ 184 h 238"/>
                <a:gd name="T18" fmla="*/ 2 w 609"/>
                <a:gd name="T19" fmla="*/ 166 h 238"/>
                <a:gd name="T20" fmla="*/ 0 w 609"/>
                <a:gd name="T21" fmla="*/ 148 h 238"/>
                <a:gd name="T22" fmla="*/ 0 w 609"/>
                <a:gd name="T23" fmla="*/ 90 h 238"/>
                <a:gd name="T24" fmla="*/ 0 w 609"/>
                <a:gd name="T25" fmla="*/ 90 h 238"/>
                <a:gd name="T26" fmla="*/ 2 w 609"/>
                <a:gd name="T27" fmla="*/ 72 h 238"/>
                <a:gd name="T28" fmla="*/ 6 w 609"/>
                <a:gd name="T29" fmla="*/ 54 h 238"/>
                <a:gd name="T30" fmla="*/ 14 w 609"/>
                <a:gd name="T31" fmla="*/ 40 h 238"/>
                <a:gd name="T32" fmla="*/ 26 w 609"/>
                <a:gd name="T33" fmla="*/ 26 h 238"/>
                <a:gd name="T34" fmla="*/ 40 w 609"/>
                <a:gd name="T35" fmla="*/ 16 h 238"/>
                <a:gd name="T36" fmla="*/ 54 w 609"/>
                <a:gd name="T37" fmla="*/ 6 h 238"/>
                <a:gd name="T38" fmla="*/ 72 w 609"/>
                <a:gd name="T39" fmla="*/ 2 h 238"/>
                <a:gd name="T40" fmla="*/ 90 w 609"/>
                <a:gd name="T41" fmla="*/ 0 h 238"/>
                <a:gd name="T42" fmla="*/ 609 w 609"/>
                <a:gd name="T43" fmla="*/ 0 h 238"/>
                <a:gd name="T44" fmla="*/ 609 w 609"/>
                <a:gd name="T4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9" h="238">
                  <a:moveTo>
                    <a:pt x="609" y="238"/>
                  </a:moveTo>
                  <a:lnTo>
                    <a:pt x="90" y="238"/>
                  </a:lnTo>
                  <a:lnTo>
                    <a:pt x="90" y="238"/>
                  </a:lnTo>
                  <a:lnTo>
                    <a:pt x="72" y="236"/>
                  </a:lnTo>
                  <a:lnTo>
                    <a:pt x="54" y="232"/>
                  </a:lnTo>
                  <a:lnTo>
                    <a:pt x="40" y="222"/>
                  </a:lnTo>
                  <a:lnTo>
                    <a:pt x="26" y="212"/>
                  </a:lnTo>
                  <a:lnTo>
                    <a:pt x="14" y="198"/>
                  </a:lnTo>
                  <a:lnTo>
                    <a:pt x="6" y="184"/>
                  </a:lnTo>
                  <a:lnTo>
                    <a:pt x="2" y="166"/>
                  </a:lnTo>
                  <a:lnTo>
                    <a:pt x="0" y="148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2" y="72"/>
                  </a:lnTo>
                  <a:lnTo>
                    <a:pt x="6" y="54"/>
                  </a:lnTo>
                  <a:lnTo>
                    <a:pt x="14" y="40"/>
                  </a:lnTo>
                  <a:lnTo>
                    <a:pt x="26" y="26"/>
                  </a:lnTo>
                  <a:lnTo>
                    <a:pt x="40" y="16"/>
                  </a:lnTo>
                  <a:lnTo>
                    <a:pt x="54" y="6"/>
                  </a:lnTo>
                  <a:lnTo>
                    <a:pt x="72" y="2"/>
                  </a:lnTo>
                  <a:lnTo>
                    <a:pt x="90" y="0"/>
                  </a:lnTo>
                  <a:lnTo>
                    <a:pt x="609" y="0"/>
                  </a:lnTo>
                  <a:lnTo>
                    <a:pt x="609" y="238"/>
                  </a:lnTo>
                  <a:close/>
                </a:path>
              </a:pathLst>
            </a:custGeom>
            <a:solidFill>
              <a:srgbClr val="F8E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72" name="Picture 68">
              <a:extLst>
                <a:ext uri="{FF2B5EF4-FFF2-40B4-BE49-F238E27FC236}">
                  <a16:creationId xmlns:a16="http://schemas.microsoft.com/office/drawing/2014/main" id="{2391BD23-3462-43A3-9DD0-3FFD695A0D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563" y="3844925"/>
              <a:ext cx="1465263" cy="608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Freeform 69">
              <a:extLst>
                <a:ext uri="{FF2B5EF4-FFF2-40B4-BE49-F238E27FC236}">
                  <a16:creationId xmlns:a16="http://schemas.microsoft.com/office/drawing/2014/main" id="{9A30C48E-A635-4D0F-89E7-F55FB5259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7850" y="3857625"/>
              <a:ext cx="1071563" cy="582612"/>
            </a:xfrm>
            <a:custGeom>
              <a:avLst/>
              <a:gdLst>
                <a:gd name="T0" fmla="*/ 16 w 675"/>
                <a:gd name="T1" fmla="*/ 38 h 367"/>
                <a:gd name="T2" fmla="*/ 16 w 675"/>
                <a:gd name="T3" fmla="*/ 331 h 367"/>
                <a:gd name="T4" fmla="*/ 0 w 675"/>
                <a:gd name="T5" fmla="*/ 331 h 367"/>
                <a:gd name="T6" fmla="*/ 0 w 675"/>
                <a:gd name="T7" fmla="*/ 367 h 367"/>
                <a:gd name="T8" fmla="*/ 579 w 675"/>
                <a:gd name="T9" fmla="*/ 367 h 367"/>
                <a:gd name="T10" fmla="*/ 579 w 675"/>
                <a:gd name="T11" fmla="*/ 367 h 367"/>
                <a:gd name="T12" fmla="*/ 599 w 675"/>
                <a:gd name="T13" fmla="*/ 367 h 367"/>
                <a:gd name="T14" fmla="*/ 617 w 675"/>
                <a:gd name="T15" fmla="*/ 361 h 367"/>
                <a:gd name="T16" fmla="*/ 633 w 675"/>
                <a:gd name="T17" fmla="*/ 351 h 367"/>
                <a:gd name="T18" fmla="*/ 647 w 675"/>
                <a:gd name="T19" fmla="*/ 339 h 367"/>
                <a:gd name="T20" fmla="*/ 659 w 675"/>
                <a:gd name="T21" fmla="*/ 325 h 367"/>
                <a:gd name="T22" fmla="*/ 667 w 675"/>
                <a:gd name="T23" fmla="*/ 309 h 367"/>
                <a:gd name="T24" fmla="*/ 673 w 675"/>
                <a:gd name="T25" fmla="*/ 291 h 367"/>
                <a:gd name="T26" fmla="*/ 675 w 675"/>
                <a:gd name="T27" fmla="*/ 271 h 367"/>
                <a:gd name="T28" fmla="*/ 675 w 675"/>
                <a:gd name="T29" fmla="*/ 97 h 367"/>
                <a:gd name="T30" fmla="*/ 675 w 675"/>
                <a:gd name="T31" fmla="*/ 97 h 367"/>
                <a:gd name="T32" fmla="*/ 673 w 675"/>
                <a:gd name="T33" fmla="*/ 78 h 367"/>
                <a:gd name="T34" fmla="*/ 667 w 675"/>
                <a:gd name="T35" fmla="*/ 60 h 367"/>
                <a:gd name="T36" fmla="*/ 659 w 675"/>
                <a:gd name="T37" fmla="*/ 44 h 367"/>
                <a:gd name="T38" fmla="*/ 647 w 675"/>
                <a:gd name="T39" fmla="*/ 30 h 367"/>
                <a:gd name="T40" fmla="*/ 633 w 675"/>
                <a:gd name="T41" fmla="*/ 18 h 367"/>
                <a:gd name="T42" fmla="*/ 617 w 675"/>
                <a:gd name="T43" fmla="*/ 8 h 367"/>
                <a:gd name="T44" fmla="*/ 599 w 675"/>
                <a:gd name="T45" fmla="*/ 2 h 367"/>
                <a:gd name="T46" fmla="*/ 579 w 675"/>
                <a:gd name="T47" fmla="*/ 0 h 367"/>
                <a:gd name="T48" fmla="*/ 0 w 675"/>
                <a:gd name="T49" fmla="*/ 0 h 367"/>
                <a:gd name="T50" fmla="*/ 0 w 675"/>
                <a:gd name="T51" fmla="*/ 38 h 367"/>
                <a:gd name="T52" fmla="*/ 16 w 675"/>
                <a:gd name="T53" fmla="*/ 38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5" h="367">
                  <a:moveTo>
                    <a:pt x="16" y="38"/>
                  </a:moveTo>
                  <a:lnTo>
                    <a:pt x="16" y="331"/>
                  </a:lnTo>
                  <a:lnTo>
                    <a:pt x="0" y="331"/>
                  </a:lnTo>
                  <a:lnTo>
                    <a:pt x="0" y="367"/>
                  </a:lnTo>
                  <a:lnTo>
                    <a:pt x="579" y="367"/>
                  </a:lnTo>
                  <a:lnTo>
                    <a:pt x="579" y="367"/>
                  </a:lnTo>
                  <a:lnTo>
                    <a:pt x="599" y="367"/>
                  </a:lnTo>
                  <a:lnTo>
                    <a:pt x="617" y="361"/>
                  </a:lnTo>
                  <a:lnTo>
                    <a:pt x="633" y="351"/>
                  </a:lnTo>
                  <a:lnTo>
                    <a:pt x="647" y="339"/>
                  </a:lnTo>
                  <a:lnTo>
                    <a:pt x="659" y="325"/>
                  </a:lnTo>
                  <a:lnTo>
                    <a:pt x="667" y="309"/>
                  </a:lnTo>
                  <a:lnTo>
                    <a:pt x="673" y="291"/>
                  </a:lnTo>
                  <a:lnTo>
                    <a:pt x="675" y="271"/>
                  </a:lnTo>
                  <a:lnTo>
                    <a:pt x="675" y="97"/>
                  </a:lnTo>
                  <a:lnTo>
                    <a:pt x="675" y="97"/>
                  </a:lnTo>
                  <a:lnTo>
                    <a:pt x="673" y="78"/>
                  </a:lnTo>
                  <a:lnTo>
                    <a:pt x="667" y="60"/>
                  </a:lnTo>
                  <a:lnTo>
                    <a:pt x="659" y="44"/>
                  </a:lnTo>
                  <a:lnTo>
                    <a:pt x="647" y="30"/>
                  </a:lnTo>
                  <a:lnTo>
                    <a:pt x="633" y="18"/>
                  </a:lnTo>
                  <a:lnTo>
                    <a:pt x="617" y="8"/>
                  </a:lnTo>
                  <a:lnTo>
                    <a:pt x="599" y="2"/>
                  </a:lnTo>
                  <a:lnTo>
                    <a:pt x="579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6" y="38"/>
                  </a:lnTo>
                  <a:close/>
                </a:path>
              </a:pathLst>
            </a:custGeom>
            <a:solidFill>
              <a:srgbClr val="FF9D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4" name="Freeform 70">
              <a:extLst>
                <a:ext uri="{FF2B5EF4-FFF2-40B4-BE49-F238E27FC236}">
                  <a16:creationId xmlns:a16="http://schemas.microsoft.com/office/drawing/2014/main" id="{6D360518-A8CF-4B3A-9686-C02F495BA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3250" y="3917950"/>
              <a:ext cx="963613" cy="465137"/>
            </a:xfrm>
            <a:custGeom>
              <a:avLst/>
              <a:gdLst>
                <a:gd name="T0" fmla="*/ 0 w 607"/>
                <a:gd name="T1" fmla="*/ 293 h 293"/>
                <a:gd name="T2" fmla="*/ 497 w 607"/>
                <a:gd name="T3" fmla="*/ 293 h 293"/>
                <a:gd name="T4" fmla="*/ 497 w 607"/>
                <a:gd name="T5" fmla="*/ 293 h 293"/>
                <a:gd name="T6" fmla="*/ 519 w 607"/>
                <a:gd name="T7" fmla="*/ 289 h 293"/>
                <a:gd name="T8" fmla="*/ 539 w 607"/>
                <a:gd name="T9" fmla="*/ 283 h 293"/>
                <a:gd name="T10" fmla="*/ 559 w 607"/>
                <a:gd name="T11" fmla="*/ 273 h 293"/>
                <a:gd name="T12" fmla="*/ 575 w 607"/>
                <a:gd name="T13" fmla="*/ 259 h 293"/>
                <a:gd name="T14" fmla="*/ 587 w 607"/>
                <a:gd name="T15" fmla="*/ 243 h 293"/>
                <a:gd name="T16" fmla="*/ 599 w 607"/>
                <a:gd name="T17" fmla="*/ 225 h 293"/>
                <a:gd name="T18" fmla="*/ 605 w 607"/>
                <a:gd name="T19" fmla="*/ 205 h 293"/>
                <a:gd name="T20" fmla="*/ 607 w 607"/>
                <a:gd name="T21" fmla="*/ 181 h 293"/>
                <a:gd name="T22" fmla="*/ 607 w 607"/>
                <a:gd name="T23" fmla="*/ 111 h 293"/>
                <a:gd name="T24" fmla="*/ 607 w 607"/>
                <a:gd name="T25" fmla="*/ 111 h 293"/>
                <a:gd name="T26" fmla="*/ 605 w 607"/>
                <a:gd name="T27" fmla="*/ 87 h 293"/>
                <a:gd name="T28" fmla="*/ 599 w 607"/>
                <a:gd name="T29" fmla="*/ 67 h 293"/>
                <a:gd name="T30" fmla="*/ 587 w 607"/>
                <a:gd name="T31" fmla="*/ 49 h 293"/>
                <a:gd name="T32" fmla="*/ 575 w 607"/>
                <a:gd name="T33" fmla="*/ 34 h 293"/>
                <a:gd name="T34" fmla="*/ 559 w 607"/>
                <a:gd name="T35" fmla="*/ 20 h 293"/>
                <a:gd name="T36" fmla="*/ 539 w 607"/>
                <a:gd name="T37" fmla="*/ 10 h 293"/>
                <a:gd name="T38" fmla="*/ 519 w 607"/>
                <a:gd name="T39" fmla="*/ 4 h 293"/>
                <a:gd name="T40" fmla="*/ 497 w 607"/>
                <a:gd name="T41" fmla="*/ 0 h 293"/>
                <a:gd name="T42" fmla="*/ 0 w 607"/>
                <a:gd name="T43" fmla="*/ 0 h 293"/>
                <a:gd name="T44" fmla="*/ 0 w 607"/>
                <a:gd name="T45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7" h="293">
                  <a:moveTo>
                    <a:pt x="0" y="293"/>
                  </a:moveTo>
                  <a:lnTo>
                    <a:pt x="497" y="293"/>
                  </a:lnTo>
                  <a:lnTo>
                    <a:pt x="497" y="293"/>
                  </a:lnTo>
                  <a:lnTo>
                    <a:pt x="519" y="289"/>
                  </a:lnTo>
                  <a:lnTo>
                    <a:pt x="539" y="283"/>
                  </a:lnTo>
                  <a:lnTo>
                    <a:pt x="559" y="273"/>
                  </a:lnTo>
                  <a:lnTo>
                    <a:pt x="575" y="259"/>
                  </a:lnTo>
                  <a:lnTo>
                    <a:pt x="587" y="243"/>
                  </a:lnTo>
                  <a:lnTo>
                    <a:pt x="599" y="225"/>
                  </a:lnTo>
                  <a:lnTo>
                    <a:pt x="605" y="205"/>
                  </a:lnTo>
                  <a:lnTo>
                    <a:pt x="607" y="181"/>
                  </a:lnTo>
                  <a:lnTo>
                    <a:pt x="607" y="111"/>
                  </a:lnTo>
                  <a:lnTo>
                    <a:pt x="607" y="111"/>
                  </a:lnTo>
                  <a:lnTo>
                    <a:pt x="605" y="87"/>
                  </a:lnTo>
                  <a:lnTo>
                    <a:pt x="599" y="67"/>
                  </a:lnTo>
                  <a:lnTo>
                    <a:pt x="587" y="49"/>
                  </a:lnTo>
                  <a:lnTo>
                    <a:pt x="575" y="34"/>
                  </a:lnTo>
                  <a:lnTo>
                    <a:pt x="559" y="20"/>
                  </a:lnTo>
                  <a:lnTo>
                    <a:pt x="539" y="10"/>
                  </a:lnTo>
                  <a:lnTo>
                    <a:pt x="519" y="4"/>
                  </a:lnTo>
                  <a:lnTo>
                    <a:pt x="497" y="0"/>
                  </a:lnTo>
                  <a:lnTo>
                    <a:pt x="0" y="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F8E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75" name="Picture 71">
              <a:extLst>
                <a:ext uri="{FF2B5EF4-FFF2-40B4-BE49-F238E27FC236}">
                  <a16:creationId xmlns:a16="http://schemas.microsoft.com/office/drawing/2014/main" id="{4A9FA3D1-8E9D-479B-A1BF-D7114446B8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7175" y="3260725"/>
              <a:ext cx="1550988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72">
              <a:extLst>
                <a:ext uri="{FF2B5EF4-FFF2-40B4-BE49-F238E27FC236}">
                  <a16:creationId xmlns:a16="http://schemas.microsoft.com/office/drawing/2014/main" id="{B3801D2E-CB1B-4C74-9EC6-1EB7F8B93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8688" y="3273425"/>
              <a:ext cx="1138238" cy="584200"/>
            </a:xfrm>
            <a:custGeom>
              <a:avLst/>
              <a:gdLst>
                <a:gd name="T0" fmla="*/ 701 w 717"/>
                <a:gd name="T1" fmla="*/ 38 h 368"/>
                <a:gd name="T2" fmla="*/ 701 w 717"/>
                <a:gd name="T3" fmla="*/ 332 h 368"/>
                <a:gd name="T4" fmla="*/ 717 w 717"/>
                <a:gd name="T5" fmla="*/ 332 h 368"/>
                <a:gd name="T6" fmla="*/ 717 w 717"/>
                <a:gd name="T7" fmla="*/ 368 h 368"/>
                <a:gd name="T8" fmla="*/ 102 w 717"/>
                <a:gd name="T9" fmla="*/ 368 h 368"/>
                <a:gd name="T10" fmla="*/ 102 w 717"/>
                <a:gd name="T11" fmla="*/ 368 h 368"/>
                <a:gd name="T12" fmla="*/ 82 w 717"/>
                <a:gd name="T13" fmla="*/ 366 h 368"/>
                <a:gd name="T14" fmla="*/ 64 w 717"/>
                <a:gd name="T15" fmla="*/ 360 h 368"/>
                <a:gd name="T16" fmla="*/ 46 w 717"/>
                <a:gd name="T17" fmla="*/ 352 h 368"/>
                <a:gd name="T18" fmla="*/ 30 w 717"/>
                <a:gd name="T19" fmla="*/ 340 h 368"/>
                <a:gd name="T20" fmla="*/ 18 w 717"/>
                <a:gd name="T21" fmla="*/ 324 h 368"/>
                <a:gd name="T22" fmla="*/ 8 w 717"/>
                <a:gd name="T23" fmla="*/ 306 h 368"/>
                <a:gd name="T24" fmla="*/ 2 w 717"/>
                <a:gd name="T25" fmla="*/ 288 h 368"/>
                <a:gd name="T26" fmla="*/ 0 w 717"/>
                <a:gd name="T27" fmla="*/ 268 h 368"/>
                <a:gd name="T28" fmla="*/ 0 w 717"/>
                <a:gd name="T29" fmla="*/ 102 h 368"/>
                <a:gd name="T30" fmla="*/ 0 w 717"/>
                <a:gd name="T31" fmla="*/ 102 h 368"/>
                <a:gd name="T32" fmla="*/ 2 w 717"/>
                <a:gd name="T33" fmla="*/ 82 h 368"/>
                <a:gd name="T34" fmla="*/ 8 w 717"/>
                <a:gd name="T35" fmla="*/ 64 h 368"/>
                <a:gd name="T36" fmla="*/ 18 w 717"/>
                <a:gd name="T37" fmla="*/ 46 h 368"/>
                <a:gd name="T38" fmla="*/ 30 w 717"/>
                <a:gd name="T39" fmla="*/ 30 h 368"/>
                <a:gd name="T40" fmla="*/ 46 w 717"/>
                <a:gd name="T41" fmla="*/ 18 h 368"/>
                <a:gd name="T42" fmla="*/ 64 w 717"/>
                <a:gd name="T43" fmla="*/ 8 h 368"/>
                <a:gd name="T44" fmla="*/ 82 w 717"/>
                <a:gd name="T45" fmla="*/ 2 h 368"/>
                <a:gd name="T46" fmla="*/ 102 w 717"/>
                <a:gd name="T47" fmla="*/ 0 h 368"/>
                <a:gd name="T48" fmla="*/ 717 w 717"/>
                <a:gd name="T49" fmla="*/ 0 h 368"/>
                <a:gd name="T50" fmla="*/ 717 w 717"/>
                <a:gd name="T51" fmla="*/ 38 h 368"/>
                <a:gd name="T52" fmla="*/ 701 w 717"/>
                <a:gd name="T53" fmla="*/ 3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7" h="368">
                  <a:moveTo>
                    <a:pt x="701" y="38"/>
                  </a:moveTo>
                  <a:lnTo>
                    <a:pt x="701" y="332"/>
                  </a:lnTo>
                  <a:lnTo>
                    <a:pt x="717" y="332"/>
                  </a:lnTo>
                  <a:lnTo>
                    <a:pt x="717" y="368"/>
                  </a:lnTo>
                  <a:lnTo>
                    <a:pt x="102" y="368"/>
                  </a:lnTo>
                  <a:lnTo>
                    <a:pt x="102" y="368"/>
                  </a:lnTo>
                  <a:lnTo>
                    <a:pt x="82" y="366"/>
                  </a:lnTo>
                  <a:lnTo>
                    <a:pt x="64" y="360"/>
                  </a:lnTo>
                  <a:lnTo>
                    <a:pt x="46" y="352"/>
                  </a:lnTo>
                  <a:lnTo>
                    <a:pt x="30" y="340"/>
                  </a:lnTo>
                  <a:lnTo>
                    <a:pt x="18" y="324"/>
                  </a:lnTo>
                  <a:lnTo>
                    <a:pt x="8" y="306"/>
                  </a:lnTo>
                  <a:lnTo>
                    <a:pt x="2" y="288"/>
                  </a:lnTo>
                  <a:lnTo>
                    <a:pt x="0" y="268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2" y="82"/>
                  </a:lnTo>
                  <a:lnTo>
                    <a:pt x="8" y="64"/>
                  </a:lnTo>
                  <a:lnTo>
                    <a:pt x="18" y="46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4" y="8"/>
                  </a:lnTo>
                  <a:lnTo>
                    <a:pt x="82" y="2"/>
                  </a:lnTo>
                  <a:lnTo>
                    <a:pt x="102" y="0"/>
                  </a:lnTo>
                  <a:lnTo>
                    <a:pt x="717" y="0"/>
                  </a:lnTo>
                  <a:lnTo>
                    <a:pt x="717" y="38"/>
                  </a:lnTo>
                  <a:lnTo>
                    <a:pt x="701" y="38"/>
                  </a:lnTo>
                  <a:close/>
                </a:path>
              </a:pathLst>
            </a:custGeom>
            <a:solidFill>
              <a:srgbClr val="5282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7" name="Freeform 73">
              <a:extLst>
                <a:ext uri="{FF2B5EF4-FFF2-40B4-BE49-F238E27FC236}">
                  <a16:creationId xmlns:a16="http://schemas.microsoft.com/office/drawing/2014/main" id="{566F7857-AE58-4FBC-8F6E-58B8C4D10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4413" y="3333750"/>
              <a:ext cx="1027113" cy="466725"/>
            </a:xfrm>
            <a:custGeom>
              <a:avLst/>
              <a:gdLst>
                <a:gd name="T0" fmla="*/ 647 w 647"/>
                <a:gd name="T1" fmla="*/ 294 h 294"/>
                <a:gd name="T2" fmla="*/ 110 w 647"/>
                <a:gd name="T3" fmla="*/ 294 h 294"/>
                <a:gd name="T4" fmla="*/ 110 w 647"/>
                <a:gd name="T5" fmla="*/ 294 h 294"/>
                <a:gd name="T6" fmla="*/ 88 w 647"/>
                <a:gd name="T7" fmla="*/ 290 h 294"/>
                <a:gd name="T8" fmla="*/ 68 w 647"/>
                <a:gd name="T9" fmla="*/ 284 h 294"/>
                <a:gd name="T10" fmla="*/ 48 w 647"/>
                <a:gd name="T11" fmla="*/ 274 h 294"/>
                <a:gd name="T12" fmla="*/ 32 w 647"/>
                <a:gd name="T13" fmla="*/ 260 h 294"/>
                <a:gd name="T14" fmla="*/ 20 w 647"/>
                <a:gd name="T15" fmla="*/ 244 h 294"/>
                <a:gd name="T16" fmla="*/ 10 w 647"/>
                <a:gd name="T17" fmla="*/ 226 h 294"/>
                <a:gd name="T18" fmla="*/ 2 w 647"/>
                <a:gd name="T19" fmla="*/ 204 h 294"/>
                <a:gd name="T20" fmla="*/ 0 w 647"/>
                <a:gd name="T21" fmla="*/ 182 h 294"/>
                <a:gd name="T22" fmla="*/ 0 w 647"/>
                <a:gd name="T23" fmla="*/ 112 h 294"/>
                <a:gd name="T24" fmla="*/ 0 w 647"/>
                <a:gd name="T25" fmla="*/ 112 h 294"/>
                <a:gd name="T26" fmla="*/ 2 w 647"/>
                <a:gd name="T27" fmla="*/ 88 h 294"/>
                <a:gd name="T28" fmla="*/ 10 w 647"/>
                <a:gd name="T29" fmla="*/ 68 h 294"/>
                <a:gd name="T30" fmla="*/ 20 w 647"/>
                <a:gd name="T31" fmla="*/ 50 h 294"/>
                <a:gd name="T32" fmla="*/ 32 w 647"/>
                <a:gd name="T33" fmla="*/ 34 h 294"/>
                <a:gd name="T34" fmla="*/ 48 w 647"/>
                <a:gd name="T35" fmla="*/ 20 h 294"/>
                <a:gd name="T36" fmla="*/ 68 w 647"/>
                <a:gd name="T37" fmla="*/ 10 h 294"/>
                <a:gd name="T38" fmla="*/ 88 w 647"/>
                <a:gd name="T39" fmla="*/ 4 h 294"/>
                <a:gd name="T40" fmla="*/ 110 w 647"/>
                <a:gd name="T41" fmla="*/ 0 h 294"/>
                <a:gd name="T42" fmla="*/ 647 w 647"/>
                <a:gd name="T43" fmla="*/ 0 h 294"/>
                <a:gd name="T44" fmla="*/ 647 w 647"/>
                <a:gd name="T45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7" h="294">
                  <a:moveTo>
                    <a:pt x="647" y="294"/>
                  </a:moveTo>
                  <a:lnTo>
                    <a:pt x="110" y="294"/>
                  </a:lnTo>
                  <a:lnTo>
                    <a:pt x="110" y="294"/>
                  </a:lnTo>
                  <a:lnTo>
                    <a:pt x="88" y="290"/>
                  </a:lnTo>
                  <a:lnTo>
                    <a:pt x="68" y="284"/>
                  </a:lnTo>
                  <a:lnTo>
                    <a:pt x="48" y="274"/>
                  </a:lnTo>
                  <a:lnTo>
                    <a:pt x="32" y="260"/>
                  </a:lnTo>
                  <a:lnTo>
                    <a:pt x="20" y="244"/>
                  </a:lnTo>
                  <a:lnTo>
                    <a:pt x="10" y="226"/>
                  </a:lnTo>
                  <a:lnTo>
                    <a:pt x="2" y="204"/>
                  </a:lnTo>
                  <a:lnTo>
                    <a:pt x="0" y="182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2" y="88"/>
                  </a:lnTo>
                  <a:lnTo>
                    <a:pt x="10" y="68"/>
                  </a:lnTo>
                  <a:lnTo>
                    <a:pt x="20" y="50"/>
                  </a:lnTo>
                  <a:lnTo>
                    <a:pt x="32" y="34"/>
                  </a:lnTo>
                  <a:lnTo>
                    <a:pt x="48" y="20"/>
                  </a:lnTo>
                  <a:lnTo>
                    <a:pt x="68" y="10"/>
                  </a:lnTo>
                  <a:lnTo>
                    <a:pt x="88" y="4"/>
                  </a:lnTo>
                  <a:lnTo>
                    <a:pt x="110" y="0"/>
                  </a:lnTo>
                  <a:lnTo>
                    <a:pt x="647" y="0"/>
                  </a:lnTo>
                  <a:lnTo>
                    <a:pt x="647" y="294"/>
                  </a:lnTo>
                  <a:close/>
                </a:path>
              </a:pathLst>
            </a:custGeom>
            <a:solidFill>
              <a:srgbClr val="F8E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8" name="Rectangle 74">
              <a:extLst>
                <a:ext uri="{FF2B5EF4-FFF2-40B4-BE49-F238E27FC236}">
                  <a16:creationId xmlns:a16="http://schemas.microsoft.com/office/drawing/2014/main" id="{990B4631-9C37-45F2-A697-4EA1AAD13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7188" y="5030788"/>
              <a:ext cx="439738" cy="9525"/>
            </a:xfrm>
            <a:prstGeom prst="rect">
              <a:avLst/>
            </a:prstGeom>
            <a:solidFill>
              <a:srgbClr val="DCC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9" name="Rectangle 75">
              <a:extLst>
                <a:ext uri="{FF2B5EF4-FFF2-40B4-BE49-F238E27FC236}">
                  <a16:creationId xmlns:a16="http://schemas.microsoft.com/office/drawing/2014/main" id="{CDED81BF-331A-4F2D-9D3E-D848F76DB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0813" y="5065713"/>
              <a:ext cx="469900" cy="12700"/>
            </a:xfrm>
            <a:prstGeom prst="rect">
              <a:avLst/>
            </a:prstGeom>
            <a:solidFill>
              <a:srgbClr val="DCC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0" name="Rectangle 76">
              <a:extLst>
                <a:ext uri="{FF2B5EF4-FFF2-40B4-BE49-F238E27FC236}">
                  <a16:creationId xmlns:a16="http://schemas.microsoft.com/office/drawing/2014/main" id="{8FD1192D-F2A2-41ED-95AD-51270781F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8788" y="4751388"/>
              <a:ext cx="436563" cy="9525"/>
            </a:xfrm>
            <a:prstGeom prst="rect">
              <a:avLst/>
            </a:prstGeom>
            <a:solidFill>
              <a:srgbClr val="DCC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1" name="Rectangle 77">
              <a:extLst>
                <a:ext uri="{FF2B5EF4-FFF2-40B4-BE49-F238E27FC236}">
                  <a16:creationId xmlns:a16="http://schemas.microsoft.com/office/drawing/2014/main" id="{67E019DF-FBDF-4A02-9088-2A3F06968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4663" y="4716463"/>
              <a:ext cx="261938" cy="9525"/>
            </a:xfrm>
            <a:prstGeom prst="rect">
              <a:avLst/>
            </a:prstGeom>
            <a:solidFill>
              <a:srgbClr val="DCC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2" name="Rectangle 78">
              <a:extLst>
                <a:ext uri="{FF2B5EF4-FFF2-40B4-BE49-F238E27FC236}">
                  <a16:creationId xmlns:a16="http://schemas.microsoft.com/office/drawing/2014/main" id="{BC22C2E5-2A87-4D4B-BFB5-F52AE22B5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6863" y="4786313"/>
              <a:ext cx="500063" cy="12700"/>
            </a:xfrm>
            <a:prstGeom prst="rect">
              <a:avLst/>
            </a:prstGeom>
            <a:solidFill>
              <a:srgbClr val="DCC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3" name="Rectangle 79">
              <a:extLst>
                <a:ext uri="{FF2B5EF4-FFF2-40B4-BE49-F238E27FC236}">
                  <a16:creationId xmlns:a16="http://schemas.microsoft.com/office/drawing/2014/main" id="{056E3455-4E41-42F7-8014-82000C2D4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2488" y="4246563"/>
              <a:ext cx="438150" cy="12700"/>
            </a:xfrm>
            <a:prstGeom prst="rect">
              <a:avLst/>
            </a:prstGeom>
            <a:solidFill>
              <a:srgbClr val="DCC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4" name="Rectangle 80">
              <a:extLst>
                <a:ext uri="{FF2B5EF4-FFF2-40B4-BE49-F238E27FC236}">
                  <a16:creationId xmlns:a16="http://schemas.microsoft.com/office/drawing/2014/main" id="{52863C65-35C4-44B6-9DF2-2EB4BA75D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8363" y="4211638"/>
              <a:ext cx="263525" cy="12700"/>
            </a:xfrm>
            <a:prstGeom prst="rect">
              <a:avLst/>
            </a:prstGeom>
            <a:solidFill>
              <a:srgbClr val="DCC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5" name="Rectangle 81">
              <a:extLst>
                <a:ext uri="{FF2B5EF4-FFF2-40B4-BE49-F238E27FC236}">
                  <a16:creationId xmlns:a16="http://schemas.microsoft.com/office/drawing/2014/main" id="{17A23D8F-30AD-4043-A520-FBD940AEA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7938" y="3702050"/>
              <a:ext cx="441325" cy="12700"/>
            </a:xfrm>
            <a:prstGeom prst="rect">
              <a:avLst/>
            </a:prstGeom>
            <a:solidFill>
              <a:srgbClr val="DCC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6" name="Rectangle 82">
              <a:extLst>
                <a:ext uri="{FF2B5EF4-FFF2-40B4-BE49-F238E27FC236}">
                  <a16:creationId xmlns:a16="http://schemas.microsoft.com/office/drawing/2014/main" id="{C1DCCD43-B06E-49C8-B077-A2AC81899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0338" y="3632200"/>
              <a:ext cx="438150" cy="12700"/>
            </a:xfrm>
            <a:prstGeom prst="rect">
              <a:avLst/>
            </a:prstGeom>
            <a:solidFill>
              <a:srgbClr val="DCC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7" name="Rectangle 83">
              <a:extLst>
                <a:ext uri="{FF2B5EF4-FFF2-40B4-BE49-F238E27FC236}">
                  <a16:creationId xmlns:a16="http://schemas.microsoft.com/office/drawing/2014/main" id="{D3D1B806-1632-4581-BE67-13B7A35B6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6838" y="3667125"/>
              <a:ext cx="263525" cy="12700"/>
            </a:xfrm>
            <a:prstGeom prst="rect">
              <a:avLst/>
            </a:prstGeom>
            <a:solidFill>
              <a:srgbClr val="DCC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8" name="Rectangle 84">
              <a:extLst>
                <a:ext uri="{FF2B5EF4-FFF2-40B4-BE49-F238E27FC236}">
                  <a16:creationId xmlns:a16="http://schemas.microsoft.com/office/drawing/2014/main" id="{C1CCCB34-9E77-4C04-8CC5-C3C477618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0888" y="3998913"/>
              <a:ext cx="498475" cy="9525"/>
            </a:xfrm>
            <a:prstGeom prst="rect">
              <a:avLst/>
            </a:prstGeom>
            <a:solidFill>
              <a:srgbClr val="DCC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9" name="Freeform 85">
              <a:extLst>
                <a:ext uri="{FF2B5EF4-FFF2-40B4-BE49-F238E27FC236}">
                  <a16:creationId xmlns:a16="http://schemas.microsoft.com/office/drawing/2014/main" id="{B8B977A5-D6E6-43C9-8DA0-7F6EE59A7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825" y="3771900"/>
              <a:ext cx="125413" cy="174625"/>
            </a:xfrm>
            <a:custGeom>
              <a:avLst/>
              <a:gdLst>
                <a:gd name="T0" fmla="*/ 18 w 79"/>
                <a:gd name="T1" fmla="*/ 100 h 110"/>
                <a:gd name="T2" fmla="*/ 18 w 79"/>
                <a:gd name="T3" fmla="*/ 100 h 110"/>
                <a:gd name="T4" fmla="*/ 0 w 79"/>
                <a:gd name="T5" fmla="*/ 70 h 110"/>
                <a:gd name="T6" fmla="*/ 0 w 79"/>
                <a:gd name="T7" fmla="*/ 70 h 110"/>
                <a:gd name="T8" fmla="*/ 0 w 79"/>
                <a:gd name="T9" fmla="*/ 64 h 110"/>
                <a:gd name="T10" fmla="*/ 0 w 79"/>
                <a:gd name="T11" fmla="*/ 58 h 110"/>
                <a:gd name="T12" fmla="*/ 2 w 79"/>
                <a:gd name="T13" fmla="*/ 36 h 110"/>
                <a:gd name="T14" fmla="*/ 2 w 79"/>
                <a:gd name="T15" fmla="*/ 36 h 110"/>
                <a:gd name="T16" fmla="*/ 6 w 79"/>
                <a:gd name="T17" fmla="*/ 26 h 110"/>
                <a:gd name="T18" fmla="*/ 10 w 79"/>
                <a:gd name="T19" fmla="*/ 14 h 110"/>
                <a:gd name="T20" fmla="*/ 16 w 79"/>
                <a:gd name="T21" fmla="*/ 6 h 110"/>
                <a:gd name="T22" fmla="*/ 18 w 79"/>
                <a:gd name="T23" fmla="*/ 2 h 110"/>
                <a:gd name="T24" fmla="*/ 18 w 79"/>
                <a:gd name="T25" fmla="*/ 2 h 110"/>
                <a:gd name="T26" fmla="*/ 22 w 79"/>
                <a:gd name="T27" fmla="*/ 0 h 110"/>
                <a:gd name="T28" fmla="*/ 30 w 79"/>
                <a:gd name="T29" fmla="*/ 0 h 110"/>
                <a:gd name="T30" fmla="*/ 30 w 79"/>
                <a:gd name="T31" fmla="*/ 0 h 110"/>
                <a:gd name="T32" fmla="*/ 38 w 79"/>
                <a:gd name="T33" fmla="*/ 4 h 110"/>
                <a:gd name="T34" fmla="*/ 40 w 79"/>
                <a:gd name="T35" fmla="*/ 6 h 110"/>
                <a:gd name="T36" fmla="*/ 40 w 79"/>
                <a:gd name="T37" fmla="*/ 6 h 110"/>
                <a:gd name="T38" fmla="*/ 46 w 79"/>
                <a:gd name="T39" fmla="*/ 6 h 110"/>
                <a:gd name="T40" fmla="*/ 50 w 79"/>
                <a:gd name="T41" fmla="*/ 8 h 110"/>
                <a:gd name="T42" fmla="*/ 55 w 79"/>
                <a:gd name="T43" fmla="*/ 10 h 110"/>
                <a:gd name="T44" fmla="*/ 55 w 79"/>
                <a:gd name="T45" fmla="*/ 10 h 110"/>
                <a:gd name="T46" fmla="*/ 59 w 79"/>
                <a:gd name="T47" fmla="*/ 10 h 110"/>
                <a:gd name="T48" fmla="*/ 63 w 79"/>
                <a:gd name="T49" fmla="*/ 12 h 110"/>
                <a:gd name="T50" fmla="*/ 67 w 79"/>
                <a:gd name="T51" fmla="*/ 18 h 110"/>
                <a:gd name="T52" fmla="*/ 67 w 79"/>
                <a:gd name="T53" fmla="*/ 18 h 110"/>
                <a:gd name="T54" fmla="*/ 73 w 79"/>
                <a:gd name="T55" fmla="*/ 18 h 110"/>
                <a:gd name="T56" fmla="*/ 77 w 79"/>
                <a:gd name="T57" fmla="*/ 20 h 110"/>
                <a:gd name="T58" fmla="*/ 79 w 79"/>
                <a:gd name="T59" fmla="*/ 22 h 110"/>
                <a:gd name="T60" fmla="*/ 79 w 79"/>
                <a:gd name="T61" fmla="*/ 22 h 110"/>
                <a:gd name="T62" fmla="*/ 79 w 79"/>
                <a:gd name="T63" fmla="*/ 30 h 110"/>
                <a:gd name="T64" fmla="*/ 79 w 79"/>
                <a:gd name="T65" fmla="*/ 40 h 110"/>
                <a:gd name="T66" fmla="*/ 79 w 79"/>
                <a:gd name="T67" fmla="*/ 40 h 110"/>
                <a:gd name="T68" fmla="*/ 79 w 79"/>
                <a:gd name="T69" fmla="*/ 50 h 110"/>
                <a:gd name="T70" fmla="*/ 75 w 79"/>
                <a:gd name="T71" fmla="*/ 66 h 110"/>
                <a:gd name="T72" fmla="*/ 63 w 79"/>
                <a:gd name="T73" fmla="*/ 106 h 110"/>
                <a:gd name="T74" fmla="*/ 63 w 79"/>
                <a:gd name="T75" fmla="*/ 106 h 110"/>
                <a:gd name="T76" fmla="*/ 61 w 79"/>
                <a:gd name="T77" fmla="*/ 108 h 110"/>
                <a:gd name="T78" fmla="*/ 53 w 79"/>
                <a:gd name="T79" fmla="*/ 110 h 110"/>
                <a:gd name="T80" fmla="*/ 48 w 79"/>
                <a:gd name="T81" fmla="*/ 110 h 110"/>
                <a:gd name="T82" fmla="*/ 40 w 79"/>
                <a:gd name="T83" fmla="*/ 110 h 110"/>
                <a:gd name="T84" fmla="*/ 30 w 79"/>
                <a:gd name="T85" fmla="*/ 106 h 110"/>
                <a:gd name="T86" fmla="*/ 18 w 79"/>
                <a:gd name="T87" fmla="*/ 100 h 110"/>
                <a:gd name="T88" fmla="*/ 18 w 79"/>
                <a:gd name="T89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9" h="110">
                  <a:moveTo>
                    <a:pt x="18" y="100"/>
                  </a:moveTo>
                  <a:lnTo>
                    <a:pt x="18" y="100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64"/>
                  </a:lnTo>
                  <a:lnTo>
                    <a:pt x="0" y="58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6" y="26"/>
                  </a:lnTo>
                  <a:lnTo>
                    <a:pt x="10" y="14"/>
                  </a:lnTo>
                  <a:lnTo>
                    <a:pt x="16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8" y="4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6" y="6"/>
                  </a:lnTo>
                  <a:lnTo>
                    <a:pt x="50" y="8"/>
                  </a:lnTo>
                  <a:lnTo>
                    <a:pt x="55" y="10"/>
                  </a:lnTo>
                  <a:lnTo>
                    <a:pt x="55" y="10"/>
                  </a:lnTo>
                  <a:lnTo>
                    <a:pt x="59" y="10"/>
                  </a:lnTo>
                  <a:lnTo>
                    <a:pt x="63" y="12"/>
                  </a:lnTo>
                  <a:lnTo>
                    <a:pt x="67" y="18"/>
                  </a:lnTo>
                  <a:lnTo>
                    <a:pt x="67" y="18"/>
                  </a:lnTo>
                  <a:lnTo>
                    <a:pt x="73" y="18"/>
                  </a:lnTo>
                  <a:lnTo>
                    <a:pt x="77" y="20"/>
                  </a:lnTo>
                  <a:lnTo>
                    <a:pt x="79" y="22"/>
                  </a:lnTo>
                  <a:lnTo>
                    <a:pt x="79" y="22"/>
                  </a:lnTo>
                  <a:lnTo>
                    <a:pt x="79" y="30"/>
                  </a:lnTo>
                  <a:lnTo>
                    <a:pt x="79" y="40"/>
                  </a:lnTo>
                  <a:lnTo>
                    <a:pt x="79" y="40"/>
                  </a:lnTo>
                  <a:lnTo>
                    <a:pt x="79" y="50"/>
                  </a:lnTo>
                  <a:lnTo>
                    <a:pt x="75" y="66"/>
                  </a:lnTo>
                  <a:lnTo>
                    <a:pt x="63" y="106"/>
                  </a:lnTo>
                  <a:lnTo>
                    <a:pt x="63" y="106"/>
                  </a:lnTo>
                  <a:lnTo>
                    <a:pt x="61" y="108"/>
                  </a:lnTo>
                  <a:lnTo>
                    <a:pt x="53" y="110"/>
                  </a:lnTo>
                  <a:lnTo>
                    <a:pt x="48" y="110"/>
                  </a:lnTo>
                  <a:lnTo>
                    <a:pt x="40" y="110"/>
                  </a:lnTo>
                  <a:lnTo>
                    <a:pt x="30" y="106"/>
                  </a:lnTo>
                  <a:lnTo>
                    <a:pt x="18" y="100"/>
                  </a:lnTo>
                  <a:lnTo>
                    <a:pt x="18" y="100"/>
                  </a:lnTo>
                  <a:close/>
                </a:path>
              </a:pathLst>
            </a:custGeom>
            <a:solidFill>
              <a:srgbClr val="ECA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0" name="Freeform 86">
              <a:extLst>
                <a:ext uri="{FF2B5EF4-FFF2-40B4-BE49-F238E27FC236}">
                  <a16:creationId xmlns:a16="http://schemas.microsoft.com/office/drawing/2014/main" id="{B248ED1E-0801-491E-A8DB-C1891D728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2625" y="3854450"/>
              <a:ext cx="68263" cy="31750"/>
            </a:xfrm>
            <a:custGeom>
              <a:avLst/>
              <a:gdLst>
                <a:gd name="T0" fmla="*/ 0 w 43"/>
                <a:gd name="T1" fmla="*/ 6 h 20"/>
                <a:gd name="T2" fmla="*/ 0 w 43"/>
                <a:gd name="T3" fmla="*/ 6 h 20"/>
                <a:gd name="T4" fmla="*/ 6 w 43"/>
                <a:gd name="T5" fmla="*/ 12 h 20"/>
                <a:gd name="T6" fmla="*/ 14 w 43"/>
                <a:gd name="T7" fmla="*/ 20 h 20"/>
                <a:gd name="T8" fmla="*/ 14 w 43"/>
                <a:gd name="T9" fmla="*/ 20 h 20"/>
                <a:gd name="T10" fmla="*/ 16 w 43"/>
                <a:gd name="T11" fmla="*/ 20 h 20"/>
                <a:gd name="T12" fmla="*/ 19 w 43"/>
                <a:gd name="T13" fmla="*/ 20 h 20"/>
                <a:gd name="T14" fmla="*/ 29 w 43"/>
                <a:gd name="T15" fmla="*/ 14 h 20"/>
                <a:gd name="T16" fmla="*/ 43 w 43"/>
                <a:gd name="T17" fmla="*/ 4 h 20"/>
                <a:gd name="T18" fmla="*/ 43 w 43"/>
                <a:gd name="T19" fmla="*/ 4 h 20"/>
                <a:gd name="T20" fmla="*/ 39 w 43"/>
                <a:gd name="T21" fmla="*/ 2 h 20"/>
                <a:gd name="T22" fmla="*/ 25 w 43"/>
                <a:gd name="T23" fmla="*/ 0 h 20"/>
                <a:gd name="T24" fmla="*/ 18 w 43"/>
                <a:gd name="T25" fmla="*/ 0 h 20"/>
                <a:gd name="T26" fmla="*/ 12 w 43"/>
                <a:gd name="T27" fmla="*/ 0 h 20"/>
                <a:gd name="T28" fmla="*/ 4 w 43"/>
                <a:gd name="T29" fmla="*/ 2 h 20"/>
                <a:gd name="T30" fmla="*/ 0 w 43"/>
                <a:gd name="T31" fmla="*/ 6 h 20"/>
                <a:gd name="T32" fmla="*/ 0 w 43"/>
                <a:gd name="T3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20">
                  <a:moveTo>
                    <a:pt x="0" y="6"/>
                  </a:moveTo>
                  <a:lnTo>
                    <a:pt x="0" y="6"/>
                  </a:lnTo>
                  <a:lnTo>
                    <a:pt x="6" y="1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0"/>
                  </a:lnTo>
                  <a:lnTo>
                    <a:pt x="19" y="20"/>
                  </a:lnTo>
                  <a:lnTo>
                    <a:pt x="29" y="14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39" y="2"/>
                  </a:lnTo>
                  <a:lnTo>
                    <a:pt x="25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CD8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1" name="Freeform 87">
              <a:extLst>
                <a:ext uri="{FF2B5EF4-FFF2-40B4-BE49-F238E27FC236}">
                  <a16:creationId xmlns:a16="http://schemas.microsoft.com/office/drawing/2014/main" id="{7B77E2A3-9E19-4CDF-9464-62A2EAAAC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4050" y="3771900"/>
              <a:ext cx="103188" cy="101600"/>
            </a:xfrm>
            <a:custGeom>
              <a:avLst/>
              <a:gdLst>
                <a:gd name="T0" fmla="*/ 4 w 65"/>
                <a:gd name="T1" fmla="*/ 6 h 64"/>
                <a:gd name="T2" fmla="*/ 4 w 65"/>
                <a:gd name="T3" fmla="*/ 6 h 64"/>
                <a:gd name="T4" fmla="*/ 0 w 65"/>
                <a:gd name="T5" fmla="*/ 26 h 64"/>
                <a:gd name="T6" fmla="*/ 0 w 65"/>
                <a:gd name="T7" fmla="*/ 38 h 64"/>
                <a:gd name="T8" fmla="*/ 2 w 65"/>
                <a:gd name="T9" fmla="*/ 44 h 64"/>
                <a:gd name="T10" fmla="*/ 4 w 65"/>
                <a:gd name="T11" fmla="*/ 46 h 64"/>
                <a:gd name="T12" fmla="*/ 4 w 65"/>
                <a:gd name="T13" fmla="*/ 46 h 64"/>
                <a:gd name="T14" fmla="*/ 8 w 65"/>
                <a:gd name="T15" fmla="*/ 46 h 64"/>
                <a:gd name="T16" fmla="*/ 10 w 65"/>
                <a:gd name="T17" fmla="*/ 46 h 64"/>
                <a:gd name="T18" fmla="*/ 12 w 65"/>
                <a:gd name="T19" fmla="*/ 44 h 64"/>
                <a:gd name="T20" fmla="*/ 16 w 65"/>
                <a:gd name="T21" fmla="*/ 62 h 64"/>
                <a:gd name="T22" fmla="*/ 16 w 65"/>
                <a:gd name="T23" fmla="*/ 62 h 64"/>
                <a:gd name="T24" fmla="*/ 18 w 65"/>
                <a:gd name="T25" fmla="*/ 62 h 64"/>
                <a:gd name="T26" fmla="*/ 22 w 65"/>
                <a:gd name="T27" fmla="*/ 64 h 64"/>
                <a:gd name="T28" fmla="*/ 28 w 65"/>
                <a:gd name="T29" fmla="*/ 64 h 64"/>
                <a:gd name="T30" fmla="*/ 30 w 65"/>
                <a:gd name="T31" fmla="*/ 62 h 64"/>
                <a:gd name="T32" fmla="*/ 34 w 65"/>
                <a:gd name="T33" fmla="*/ 58 h 64"/>
                <a:gd name="T34" fmla="*/ 34 w 65"/>
                <a:gd name="T35" fmla="*/ 58 h 64"/>
                <a:gd name="T36" fmla="*/ 36 w 65"/>
                <a:gd name="T37" fmla="*/ 60 h 64"/>
                <a:gd name="T38" fmla="*/ 37 w 65"/>
                <a:gd name="T39" fmla="*/ 62 h 64"/>
                <a:gd name="T40" fmla="*/ 41 w 65"/>
                <a:gd name="T41" fmla="*/ 60 h 64"/>
                <a:gd name="T42" fmla="*/ 45 w 65"/>
                <a:gd name="T43" fmla="*/ 58 h 64"/>
                <a:gd name="T44" fmla="*/ 47 w 65"/>
                <a:gd name="T45" fmla="*/ 54 h 64"/>
                <a:gd name="T46" fmla="*/ 47 w 65"/>
                <a:gd name="T47" fmla="*/ 54 h 64"/>
                <a:gd name="T48" fmla="*/ 51 w 65"/>
                <a:gd name="T49" fmla="*/ 56 h 64"/>
                <a:gd name="T50" fmla="*/ 55 w 65"/>
                <a:gd name="T51" fmla="*/ 56 h 64"/>
                <a:gd name="T52" fmla="*/ 59 w 65"/>
                <a:gd name="T53" fmla="*/ 54 h 64"/>
                <a:gd name="T54" fmla="*/ 59 w 65"/>
                <a:gd name="T55" fmla="*/ 54 h 64"/>
                <a:gd name="T56" fmla="*/ 61 w 65"/>
                <a:gd name="T57" fmla="*/ 46 h 64"/>
                <a:gd name="T58" fmla="*/ 63 w 65"/>
                <a:gd name="T59" fmla="*/ 36 h 64"/>
                <a:gd name="T60" fmla="*/ 65 w 65"/>
                <a:gd name="T61" fmla="*/ 22 h 64"/>
                <a:gd name="T62" fmla="*/ 65 w 65"/>
                <a:gd name="T63" fmla="*/ 22 h 64"/>
                <a:gd name="T64" fmla="*/ 63 w 65"/>
                <a:gd name="T65" fmla="*/ 20 h 64"/>
                <a:gd name="T66" fmla="*/ 61 w 65"/>
                <a:gd name="T67" fmla="*/ 18 h 64"/>
                <a:gd name="T68" fmla="*/ 55 w 65"/>
                <a:gd name="T69" fmla="*/ 16 h 64"/>
                <a:gd name="T70" fmla="*/ 55 w 65"/>
                <a:gd name="T71" fmla="*/ 16 h 64"/>
                <a:gd name="T72" fmla="*/ 51 w 65"/>
                <a:gd name="T73" fmla="*/ 12 h 64"/>
                <a:gd name="T74" fmla="*/ 47 w 65"/>
                <a:gd name="T75" fmla="*/ 10 h 64"/>
                <a:gd name="T76" fmla="*/ 41 w 65"/>
                <a:gd name="T77" fmla="*/ 10 h 64"/>
                <a:gd name="T78" fmla="*/ 41 w 65"/>
                <a:gd name="T79" fmla="*/ 10 h 64"/>
                <a:gd name="T80" fmla="*/ 37 w 65"/>
                <a:gd name="T81" fmla="*/ 8 h 64"/>
                <a:gd name="T82" fmla="*/ 34 w 65"/>
                <a:gd name="T83" fmla="*/ 6 h 64"/>
                <a:gd name="T84" fmla="*/ 26 w 65"/>
                <a:gd name="T85" fmla="*/ 6 h 64"/>
                <a:gd name="T86" fmla="*/ 26 w 65"/>
                <a:gd name="T87" fmla="*/ 6 h 64"/>
                <a:gd name="T88" fmla="*/ 24 w 65"/>
                <a:gd name="T89" fmla="*/ 4 h 64"/>
                <a:gd name="T90" fmla="*/ 20 w 65"/>
                <a:gd name="T91" fmla="*/ 0 h 64"/>
                <a:gd name="T92" fmla="*/ 12 w 65"/>
                <a:gd name="T93" fmla="*/ 0 h 64"/>
                <a:gd name="T94" fmla="*/ 8 w 65"/>
                <a:gd name="T95" fmla="*/ 0 h 64"/>
                <a:gd name="T96" fmla="*/ 4 w 65"/>
                <a:gd name="T97" fmla="*/ 2 h 64"/>
                <a:gd name="T98" fmla="*/ 4 w 65"/>
                <a:gd name="T99" fmla="*/ 2 h 64"/>
                <a:gd name="T100" fmla="*/ 4 w 65"/>
                <a:gd name="T101" fmla="*/ 6 h 64"/>
                <a:gd name="T102" fmla="*/ 4 w 65"/>
                <a:gd name="T103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5" h="64">
                  <a:moveTo>
                    <a:pt x="4" y="6"/>
                  </a:moveTo>
                  <a:lnTo>
                    <a:pt x="4" y="6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2" y="44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8" y="62"/>
                  </a:lnTo>
                  <a:lnTo>
                    <a:pt x="22" y="64"/>
                  </a:lnTo>
                  <a:lnTo>
                    <a:pt x="28" y="64"/>
                  </a:lnTo>
                  <a:lnTo>
                    <a:pt x="30" y="62"/>
                  </a:lnTo>
                  <a:lnTo>
                    <a:pt x="34" y="58"/>
                  </a:lnTo>
                  <a:lnTo>
                    <a:pt x="34" y="58"/>
                  </a:lnTo>
                  <a:lnTo>
                    <a:pt x="36" y="60"/>
                  </a:lnTo>
                  <a:lnTo>
                    <a:pt x="37" y="62"/>
                  </a:lnTo>
                  <a:lnTo>
                    <a:pt x="41" y="60"/>
                  </a:lnTo>
                  <a:lnTo>
                    <a:pt x="45" y="58"/>
                  </a:lnTo>
                  <a:lnTo>
                    <a:pt x="47" y="54"/>
                  </a:lnTo>
                  <a:lnTo>
                    <a:pt x="47" y="54"/>
                  </a:lnTo>
                  <a:lnTo>
                    <a:pt x="51" y="56"/>
                  </a:lnTo>
                  <a:lnTo>
                    <a:pt x="55" y="56"/>
                  </a:lnTo>
                  <a:lnTo>
                    <a:pt x="59" y="54"/>
                  </a:lnTo>
                  <a:lnTo>
                    <a:pt x="59" y="54"/>
                  </a:lnTo>
                  <a:lnTo>
                    <a:pt x="61" y="46"/>
                  </a:lnTo>
                  <a:lnTo>
                    <a:pt x="63" y="36"/>
                  </a:lnTo>
                  <a:lnTo>
                    <a:pt x="65" y="22"/>
                  </a:lnTo>
                  <a:lnTo>
                    <a:pt x="65" y="22"/>
                  </a:lnTo>
                  <a:lnTo>
                    <a:pt x="63" y="20"/>
                  </a:lnTo>
                  <a:lnTo>
                    <a:pt x="61" y="18"/>
                  </a:lnTo>
                  <a:lnTo>
                    <a:pt x="55" y="16"/>
                  </a:lnTo>
                  <a:lnTo>
                    <a:pt x="55" y="16"/>
                  </a:lnTo>
                  <a:lnTo>
                    <a:pt x="51" y="12"/>
                  </a:lnTo>
                  <a:lnTo>
                    <a:pt x="47" y="10"/>
                  </a:lnTo>
                  <a:lnTo>
                    <a:pt x="41" y="10"/>
                  </a:lnTo>
                  <a:lnTo>
                    <a:pt x="41" y="10"/>
                  </a:lnTo>
                  <a:lnTo>
                    <a:pt x="37" y="8"/>
                  </a:lnTo>
                  <a:lnTo>
                    <a:pt x="3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D99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2" name="Freeform 88">
              <a:extLst>
                <a:ext uri="{FF2B5EF4-FFF2-40B4-BE49-F238E27FC236}">
                  <a16:creationId xmlns:a16="http://schemas.microsoft.com/office/drawing/2014/main" id="{356A4A59-162C-4F04-A49D-CB0AFAD7F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825" y="3832225"/>
              <a:ext cx="66675" cy="73025"/>
            </a:xfrm>
            <a:custGeom>
              <a:avLst/>
              <a:gdLst>
                <a:gd name="T0" fmla="*/ 0 w 42"/>
                <a:gd name="T1" fmla="*/ 30 h 46"/>
                <a:gd name="T2" fmla="*/ 0 w 42"/>
                <a:gd name="T3" fmla="*/ 30 h 46"/>
                <a:gd name="T4" fmla="*/ 10 w 42"/>
                <a:gd name="T5" fmla="*/ 18 h 46"/>
                <a:gd name="T6" fmla="*/ 20 w 42"/>
                <a:gd name="T7" fmla="*/ 8 h 46"/>
                <a:gd name="T8" fmla="*/ 30 w 42"/>
                <a:gd name="T9" fmla="*/ 0 h 46"/>
                <a:gd name="T10" fmla="*/ 30 w 42"/>
                <a:gd name="T11" fmla="*/ 0 h 46"/>
                <a:gd name="T12" fmla="*/ 34 w 42"/>
                <a:gd name="T13" fmla="*/ 0 h 46"/>
                <a:gd name="T14" fmla="*/ 40 w 42"/>
                <a:gd name="T15" fmla="*/ 0 h 46"/>
                <a:gd name="T16" fmla="*/ 40 w 42"/>
                <a:gd name="T17" fmla="*/ 0 h 46"/>
                <a:gd name="T18" fmla="*/ 40 w 42"/>
                <a:gd name="T19" fmla="*/ 2 h 46"/>
                <a:gd name="T20" fmla="*/ 42 w 42"/>
                <a:gd name="T21" fmla="*/ 6 h 46"/>
                <a:gd name="T22" fmla="*/ 40 w 42"/>
                <a:gd name="T23" fmla="*/ 12 h 46"/>
                <a:gd name="T24" fmla="*/ 36 w 42"/>
                <a:gd name="T25" fmla="*/ 20 h 46"/>
                <a:gd name="T26" fmla="*/ 36 w 42"/>
                <a:gd name="T27" fmla="*/ 20 h 46"/>
                <a:gd name="T28" fmla="*/ 32 w 42"/>
                <a:gd name="T29" fmla="*/ 26 h 46"/>
                <a:gd name="T30" fmla="*/ 28 w 42"/>
                <a:gd name="T31" fmla="*/ 36 h 46"/>
                <a:gd name="T32" fmla="*/ 26 w 42"/>
                <a:gd name="T33" fmla="*/ 44 h 46"/>
                <a:gd name="T34" fmla="*/ 26 w 42"/>
                <a:gd name="T35" fmla="*/ 44 h 46"/>
                <a:gd name="T36" fmla="*/ 24 w 42"/>
                <a:gd name="T37" fmla="*/ 44 h 46"/>
                <a:gd name="T38" fmla="*/ 20 w 42"/>
                <a:gd name="T39" fmla="*/ 46 h 46"/>
                <a:gd name="T40" fmla="*/ 12 w 42"/>
                <a:gd name="T41" fmla="*/ 42 h 46"/>
                <a:gd name="T42" fmla="*/ 6 w 42"/>
                <a:gd name="T43" fmla="*/ 38 h 46"/>
                <a:gd name="T44" fmla="*/ 0 w 42"/>
                <a:gd name="T45" fmla="*/ 30 h 46"/>
                <a:gd name="T46" fmla="*/ 0 w 42"/>
                <a:gd name="T47" fmla="*/ 3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" h="46">
                  <a:moveTo>
                    <a:pt x="0" y="30"/>
                  </a:moveTo>
                  <a:lnTo>
                    <a:pt x="0" y="30"/>
                  </a:lnTo>
                  <a:lnTo>
                    <a:pt x="10" y="18"/>
                  </a:lnTo>
                  <a:lnTo>
                    <a:pt x="2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42" y="6"/>
                  </a:lnTo>
                  <a:lnTo>
                    <a:pt x="40" y="12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32" y="26"/>
                  </a:lnTo>
                  <a:lnTo>
                    <a:pt x="28" y="36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24" y="44"/>
                  </a:lnTo>
                  <a:lnTo>
                    <a:pt x="20" y="46"/>
                  </a:lnTo>
                  <a:lnTo>
                    <a:pt x="12" y="42"/>
                  </a:lnTo>
                  <a:lnTo>
                    <a:pt x="6" y="38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ECA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3" name="Freeform 89">
              <a:extLst>
                <a:ext uri="{FF2B5EF4-FFF2-40B4-BE49-F238E27FC236}">
                  <a16:creationId xmlns:a16="http://schemas.microsoft.com/office/drawing/2014/main" id="{6E14B3F5-A568-47E6-A4AD-0DBCDCCF7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3806825"/>
              <a:ext cx="142875" cy="179387"/>
            </a:xfrm>
            <a:custGeom>
              <a:avLst/>
              <a:gdLst>
                <a:gd name="T0" fmla="*/ 80 w 90"/>
                <a:gd name="T1" fmla="*/ 98 h 113"/>
                <a:gd name="T2" fmla="*/ 80 w 90"/>
                <a:gd name="T3" fmla="*/ 98 h 113"/>
                <a:gd name="T4" fmla="*/ 90 w 90"/>
                <a:gd name="T5" fmla="*/ 62 h 113"/>
                <a:gd name="T6" fmla="*/ 90 w 90"/>
                <a:gd name="T7" fmla="*/ 62 h 113"/>
                <a:gd name="T8" fmla="*/ 90 w 90"/>
                <a:gd name="T9" fmla="*/ 58 h 113"/>
                <a:gd name="T10" fmla="*/ 88 w 90"/>
                <a:gd name="T11" fmla="*/ 50 h 113"/>
                <a:gd name="T12" fmla="*/ 80 w 90"/>
                <a:gd name="T13" fmla="*/ 32 h 113"/>
                <a:gd name="T14" fmla="*/ 80 w 90"/>
                <a:gd name="T15" fmla="*/ 32 h 113"/>
                <a:gd name="T16" fmla="*/ 74 w 90"/>
                <a:gd name="T17" fmla="*/ 20 h 113"/>
                <a:gd name="T18" fmla="*/ 68 w 90"/>
                <a:gd name="T19" fmla="*/ 12 h 113"/>
                <a:gd name="T20" fmla="*/ 60 w 90"/>
                <a:gd name="T21" fmla="*/ 4 h 113"/>
                <a:gd name="T22" fmla="*/ 56 w 90"/>
                <a:gd name="T23" fmla="*/ 0 h 113"/>
                <a:gd name="T24" fmla="*/ 56 w 90"/>
                <a:gd name="T25" fmla="*/ 0 h 113"/>
                <a:gd name="T26" fmla="*/ 52 w 90"/>
                <a:gd name="T27" fmla="*/ 0 h 113"/>
                <a:gd name="T28" fmla="*/ 46 w 90"/>
                <a:gd name="T29" fmla="*/ 2 h 113"/>
                <a:gd name="T30" fmla="*/ 46 w 90"/>
                <a:gd name="T31" fmla="*/ 2 h 113"/>
                <a:gd name="T32" fmla="*/ 38 w 90"/>
                <a:gd name="T33" fmla="*/ 8 h 113"/>
                <a:gd name="T34" fmla="*/ 36 w 90"/>
                <a:gd name="T35" fmla="*/ 10 h 113"/>
                <a:gd name="T36" fmla="*/ 36 w 90"/>
                <a:gd name="T37" fmla="*/ 10 h 113"/>
                <a:gd name="T38" fmla="*/ 30 w 90"/>
                <a:gd name="T39" fmla="*/ 12 h 113"/>
                <a:gd name="T40" fmla="*/ 26 w 90"/>
                <a:gd name="T41" fmla="*/ 14 h 113"/>
                <a:gd name="T42" fmla="*/ 22 w 90"/>
                <a:gd name="T43" fmla="*/ 18 h 113"/>
                <a:gd name="T44" fmla="*/ 22 w 90"/>
                <a:gd name="T45" fmla="*/ 18 h 113"/>
                <a:gd name="T46" fmla="*/ 18 w 90"/>
                <a:gd name="T47" fmla="*/ 20 h 113"/>
                <a:gd name="T48" fmla="*/ 14 w 90"/>
                <a:gd name="T49" fmla="*/ 22 h 113"/>
                <a:gd name="T50" fmla="*/ 10 w 90"/>
                <a:gd name="T51" fmla="*/ 28 h 113"/>
                <a:gd name="T52" fmla="*/ 10 w 90"/>
                <a:gd name="T53" fmla="*/ 28 h 113"/>
                <a:gd name="T54" fmla="*/ 6 w 90"/>
                <a:gd name="T55" fmla="*/ 28 h 113"/>
                <a:gd name="T56" fmla="*/ 4 w 90"/>
                <a:gd name="T57" fmla="*/ 32 h 113"/>
                <a:gd name="T58" fmla="*/ 0 w 90"/>
                <a:gd name="T59" fmla="*/ 36 h 113"/>
                <a:gd name="T60" fmla="*/ 0 w 90"/>
                <a:gd name="T61" fmla="*/ 36 h 113"/>
                <a:gd name="T62" fmla="*/ 4 w 90"/>
                <a:gd name="T63" fmla="*/ 42 h 113"/>
                <a:gd name="T64" fmla="*/ 6 w 90"/>
                <a:gd name="T65" fmla="*/ 52 h 113"/>
                <a:gd name="T66" fmla="*/ 6 w 90"/>
                <a:gd name="T67" fmla="*/ 52 h 113"/>
                <a:gd name="T68" fmla="*/ 8 w 90"/>
                <a:gd name="T69" fmla="*/ 62 h 113"/>
                <a:gd name="T70" fmla="*/ 16 w 90"/>
                <a:gd name="T71" fmla="*/ 76 h 113"/>
                <a:gd name="T72" fmla="*/ 36 w 90"/>
                <a:gd name="T73" fmla="*/ 112 h 113"/>
                <a:gd name="T74" fmla="*/ 36 w 90"/>
                <a:gd name="T75" fmla="*/ 112 h 113"/>
                <a:gd name="T76" fmla="*/ 38 w 90"/>
                <a:gd name="T77" fmla="*/ 113 h 113"/>
                <a:gd name="T78" fmla="*/ 46 w 90"/>
                <a:gd name="T79" fmla="*/ 113 h 113"/>
                <a:gd name="T80" fmla="*/ 54 w 90"/>
                <a:gd name="T81" fmla="*/ 113 h 113"/>
                <a:gd name="T82" fmla="*/ 60 w 90"/>
                <a:gd name="T83" fmla="*/ 110 h 113"/>
                <a:gd name="T84" fmla="*/ 70 w 90"/>
                <a:gd name="T85" fmla="*/ 106 h 113"/>
                <a:gd name="T86" fmla="*/ 80 w 90"/>
                <a:gd name="T87" fmla="*/ 98 h 113"/>
                <a:gd name="T88" fmla="*/ 80 w 90"/>
                <a:gd name="T89" fmla="*/ 9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113">
                  <a:moveTo>
                    <a:pt x="80" y="98"/>
                  </a:moveTo>
                  <a:lnTo>
                    <a:pt x="80" y="98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90" y="58"/>
                  </a:lnTo>
                  <a:lnTo>
                    <a:pt x="88" y="50"/>
                  </a:lnTo>
                  <a:lnTo>
                    <a:pt x="80" y="32"/>
                  </a:lnTo>
                  <a:lnTo>
                    <a:pt x="80" y="32"/>
                  </a:lnTo>
                  <a:lnTo>
                    <a:pt x="74" y="20"/>
                  </a:lnTo>
                  <a:lnTo>
                    <a:pt x="68" y="12"/>
                  </a:lnTo>
                  <a:lnTo>
                    <a:pt x="60" y="4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38" y="8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30" y="12"/>
                  </a:lnTo>
                  <a:lnTo>
                    <a:pt x="26" y="14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4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8" y="62"/>
                  </a:lnTo>
                  <a:lnTo>
                    <a:pt x="16" y="76"/>
                  </a:lnTo>
                  <a:lnTo>
                    <a:pt x="36" y="112"/>
                  </a:lnTo>
                  <a:lnTo>
                    <a:pt x="36" y="112"/>
                  </a:lnTo>
                  <a:lnTo>
                    <a:pt x="38" y="113"/>
                  </a:lnTo>
                  <a:lnTo>
                    <a:pt x="46" y="113"/>
                  </a:lnTo>
                  <a:lnTo>
                    <a:pt x="54" y="113"/>
                  </a:lnTo>
                  <a:lnTo>
                    <a:pt x="60" y="110"/>
                  </a:lnTo>
                  <a:lnTo>
                    <a:pt x="70" y="106"/>
                  </a:lnTo>
                  <a:lnTo>
                    <a:pt x="80" y="98"/>
                  </a:lnTo>
                  <a:lnTo>
                    <a:pt x="80" y="98"/>
                  </a:lnTo>
                  <a:close/>
                </a:path>
              </a:pathLst>
            </a:custGeom>
            <a:solidFill>
              <a:srgbClr val="ECA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4" name="Freeform 90">
              <a:extLst>
                <a:ext uri="{FF2B5EF4-FFF2-40B4-BE49-F238E27FC236}">
                  <a16:creationId xmlns:a16="http://schemas.microsoft.com/office/drawing/2014/main" id="{187BF710-0E59-459A-94A7-856CAE1B6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5350" y="3895725"/>
              <a:ext cx="69850" cy="31750"/>
            </a:xfrm>
            <a:custGeom>
              <a:avLst/>
              <a:gdLst>
                <a:gd name="T0" fmla="*/ 44 w 44"/>
                <a:gd name="T1" fmla="*/ 2 h 20"/>
                <a:gd name="T2" fmla="*/ 44 w 44"/>
                <a:gd name="T3" fmla="*/ 2 h 20"/>
                <a:gd name="T4" fmla="*/ 40 w 44"/>
                <a:gd name="T5" fmla="*/ 10 h 20"/>
                <a:gd name="T6" fmla="*/ 34 w 44"/>
                <a:gd name="T7" fmla="*/ 20 h 20"/>
                <a:gd name="T8" fmla="*/ 34 w 44"/>
                <a:gd name="T9" fmla="*/ 20 h 20"/>
                <a:gd name="T10" fmla="*/ 32 w 44"/>
                <a:gd name="T11" fmla="*/ 20 h 20"/>
                <a:gd name="T12" fmla="*/ 28 w 44"/>
                <a:gd name="T13" fmla="*/ 20 h 20"/>
                <a:gd name="T14" fmla="*/ 16 w 44"/>
                <a:gd name="T15" fmla="*/ 18 h 20"/>
                <a:gd name="T16" fmla="*/ 0 w 44"/>
                <a:gd name="T17" fmla="*/ 12 h 20"/>
                <a:gd name="T18" fmla="*/ 0 w 44"/>
                <a:gd name="T19" fmla="*/ 12 h 20"/>
                <a:gd name="T20" fmla="*/ 6 w 44"/>
                <a:gd name="T21" fmla="*/ 8 h 20"/>
                <a:gd name="T22" fmla="*/ 16 w 44"/>
                <a:gd name="T23" fmla="*/ 2 h 20"/>
                <a:gd name="T24" fmla="*/ 24 w 44"/>
                <a:gd name="T25" fmla="*/ 0 h 20"/>
                <a:gd name="T26" fmla="*/ 32 w 44"/>
                <a:gd name="T27" fmla="*/ 0 h 20"/>
                <a:gd name="T28" fmla="*/ 38 w 44"/>
                <a:gd name="T29" fmla="*/ 0 h 20"/>
                <a:gd name="T30" fmla="*/ 44 w 44"/>
                <a:gd name="T31" fmla="*/ 2 h 20"/>
                <a:gd name="T32" fmla="*/ 44 w 44"/>
                <a:gd name="T33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20">
                  <a:moveTo>
                    <a:pt x="44" y="2"/>
                  </a:moveTo>
                  <a:lnTo>
                    <a:pt x="44" y="2"/>
                  </a:lnTo>
                  <a:lnTo>
                    <a:pt x="40" y="10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32" y="20"/>
                  </a:lnTo>
                  <a:lnTo>
                    <a:pt x="28" y="20"/>
                  </a:lnTo>
                  <a:lnTo>
                    <a:pt x="16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6" y="8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CD8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5" name="Freeform 91">
              <a:extLst>
                <a:ext uri="{FF2B5EF4-FFF2-40B4-BE49-F238E27FC236}">
                  <a16:creationId xmlns:a16="http://schemas.microsoft.com/office/drawing/2014/main" id="{142B2AE5-5663-431C-BCF1-1BB9BF4AD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3806825"/>
              <a:ext cx="111125" cy="107950"/>
            </a:xfrm>
            <a:custGeom>
              <a:avLst/>
              <a:gdLst>
                <a:gd name="T0" fmla="*/ 58 w 70"/>
                <a:gd name="T1" fmla="*/ 4 h 68"/>
                <a:gd name="T2" fmla="*/ 58 w 70"/>
                <a:gd name="T3" fmla="*/ 4 h 68"/>
                <a:gd name="T4" fmla="*/ 66 w 70"/>
                <a:gd name="T5" fmla="*/ 22 h 68"/>
                <a:gd name="T6" fmla="*/ 68 w 70"/>
                <a:gd name="T7" fmla="*/ 36 h 68"/>
                <a:gd name="T8" fmla="*/ 70 w 70"/>
                <a:gd name="T9" fmla="*/ 40 h 68"/>
                <a:gd name="T10" fmla="*/ 68 w 70"/>
                <a:gd name="T11" fmla="*/ 44 h 68"/>
                <a:gd name="T12" fmla="*/ 68 w 70"/>
                <a:gd name="T13" fmla="*/ 44 h 68"/>
                <a:gd name="T14" fmla="*/ 64 w 70"/>
                <a:gd name="T15" fmla="*/ 44 h 68"/>
                <a:gd name="T16" fmla="*/ 62 w 70"/>
                <a:gd name="T17" fmla="*/ 46 h 68"/>
                <a:gd name="T18" fmla="*/ 58 w 70"/>
                <a:gd name="T19" fmla="*/ 44 h 68"/>
                <a:gd name="T20" fmla="*/ 58 w 70"/>
                <a:gd name="T21" fmla="*/ 62 h 68"/>
                <a:gd name="T22" fmla="*/ 58 w 70"/>
                <a:gd name="T23" fmla="*/ 62 h 68"/>
                <a:gd name="T24" fmla="*/ 56 w 70"/>
                <a:gd name="T25" fmla="*/ 64 h 68"/>
                <a:gd name="T26" fmla="*/ 54 w 70"/>
                <a:gd name="T27" fmla="*/ 66 h 68"/>
                <a:gd name="T28" fmla="*/ 48 w 70"/>
                <a:gd name="T29" fmla="*/ 68 h 68"/>
                <a:gd name="T30" fmla="*/ 44 w 70"/>
                <a:gd name="T31" fmla="*/ 66 h 68"/>
                <a:gd name="T32" fmla="*/ 40 w 70"/>
                <a:gd name="T33" fmla="*/ 62 h 68"/>
                <a:gd name="T34" fmla="*/ 40 w 70"/>
                <a:gd name="T35" fmla="*/ 62 h 68"/>
                <a:gd name="T36" fmla="*/ 40 w 70"/>
                <a:gd name="T37" fmla="*/ 64 h 68"/>
                <a:gd name="T38" fmla="*/ 36 w 70"/>
                <a:gd name="T39" fmla="*/ 66 h 68"/>
                <a:gd name="T40" fmla="*/ 32 w 70"/>
                <a:gd name="T41" fmla="*/ 68 h 68"/>
                <a:gd name="T42" fmla="*/ 30 w 70"/>
                <a:gd name="T43" fmla="*/ 66 h 68"/>
                <a:gd name="T44" fmla="*/ 26 w 70"/>
                <a:gd name="T45" fmla="*/ 62 h 68"/>
                <a:gd name="T46" fmla="*/ 26 w 70"/>
                <a:gd name="T47" fmla="*/ 62 h 68"/>
                <a:gd name="T48" fmla="*/ 22 w 70"/>
                <a:gd name="T49" fmla="*/ 64 h 68"/>
                <a:gd name="T50" fmla="*/ 18 w 70"/>
                <a:gd name="T51" fmla="*/ 66 h 68"/>
                <a:gd name="T52" fmla="*/ 14 w 70"/>
                <a:gd name="T53" fmla="*/ 64 h 68"/>
                <a:gd name="T54" fmla="*/ 14 w 70"/>
                <a:gd name="T55" fmla="*/ 64 h 68"/>
                <a:gd name="T56" fmla="*/ 10 w 70"/>
                <a:gd name="T57" fmla="*/ 56 h 68"/>
                <a:gd name="T58" fmla="*/ 6 w 70"/>
                <a:gd name="T59" fmla="*/ 48 h 68"/>
                <a:gd name="T60" fmla="*/ 0 w 70"/>
                <a:gd name="T61" fmla="*/ 36 h 68"/>
                <a:gd name="T62" fmla="*/ 0 w 70"/>
                <a:gd name="T63" fmla="*/ 36 h 68"/>
                <a:gd name="T64" fmla="*/ 2 w 70"/>
                <a:gd name="T65" fmla="*/ 32 h 68"/>
                <a:gd name="T66" fmla="*/ 4 w 70"/>
                <a:gd name="T67" fmla="*/ 30 h 68"/>
                <a:gd name="T68" fmla="*/ 10 w 70"/>
                <a:gd name="T69" fmla="*/ 28 h 68"/>
                <a:gd name="T70" fmla="*/ 10 w 70"/>
                <a:gd name="T71" fmla="*/ 28 h 68"/>
                <a:gd name="T72" fmla="*/ 14 w 70"/>
                <a:gd name="T73" fmla="*/ 22 h 68"/>
                <a:gd name="T74" fmla="*/ 16 w 70"/>
                <a:gd name="T75" fmla="*/ 20 h 68"/>
                <a:gd name="T76" fmla="*/ 22 w 70"/>
                <a:gd name="T77" fmla="*/ 18 h 68"/>
                <a:gd name="T78" fmla="*/ 22 w 70"/>
                <a:gd name="T79" fmla="*/ 18 h 68"/>
                <a:gd name="T80" fmla="*/ 26 w 70"/>
                <a:gd name="T81" fmla="*/ 14 h 68"/>
                <a:gd name="T82" fmla="*/ 30 w 70"/>
                <a:gd name="T83" fmla="*/ 12 h 68"/>
                <a:gd name="T84" fmla="*/ 36 w 70"/>
                <a:gd name="T85" fmla="*/ 10 h 68"/>
                <a:gd name="T86" fmla="*/ 36 w 70"/>
                <a:gd name="T87" fmla="*/ 10 h 68"/>
                <a:gd name="T88" fmla="*/ 36 w 70"/>
                <a:gd name="T89" fmla="*/ 8 h 68"/>
                <a:gd name="T90" fmla="*/ 42 w 70"/>
                <a:gd name="T91" fmla="*/ 4 h 68"/>
                <a:gd name="T92" fmla="*/ 48 w 70"/>
                <a:gd name="T93" fmla="*/ 0 h 68"/>
                <a:gd name="T94" fmla="*/ 52 w 70"/>
                <a:gd name="T95" fmla="*/ 0 h 68"/>
                <a:gd name="T96" fmla="*/ 56 w 70"/>
                <a:gd name="T97" fmla="*/ 0 h 68"/>
                <a:gd name="T98" fmla="*/ 56 w 70"/>
                <a:gd name="T99" fmla="*/ 0 h 68"/>
                <a:gd name="T100" fmla="*/ 58 w 70"/>
                <a:gd name="T101" fmla="*/ 4 h 68"/>
                <a:gd name="T102" fmla="*/ 58 w 70"/>
                <a:gd name="T103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0" h="68">
                  <a:moveTo>
                    <a:pt x="58" y="4"/>
                  </a:moveTo>
                  <a:lnTo>
                    <a:pt x="58" y="4"/>
                  </a:lnTo>
                  <a:lnTo>
                    <a:pt x="66" y="22"/>
                  </a:lnTo>
                  <a:lnTo>
                    <a:pt x="68" y="36"/>
                  </a:lnTo>
                  <a:lnTo>
                    <a:pt x="70" y="40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64" y="44"/>
                  </a:lnTo>
                  <a:lnTo>
                    <a:pt x="62" y="46"/>
                  </a:lnTo>
                  <a:lnTo>
                    <a:pt x="58" y="44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4"/>
                  </a:lnTo>
                  <a:lnTo>
                    <a:pt x="54" y="66"/>
                  </a:lnTo>
                  <a:lnTo>
                    <a:pt x="48" y="68"/>
                  </a:lnTo>
                  <a:lnTo>
                    <a:pt x="44" y="66"/>
                  </a:lnTo>
                  <a:lnTo>
                    <a:pt x="40" y="62"/>
                  </a:lnTo>
                  <a:lnTo>
                    <a:pt x="40" y="62"/>
                  </a:lnTo>
                  <a:lnTo>
                    <a:pt x="40" y="64"/>
                  </a:lnTo>
                  <a:lnTo>
                    <a:pt x="36" y="66"/>
                  </a:lnTo>
                  <a:lnTo>
                    <a:pt x="32" y="68"/>
                  </a:lnTo>
                  <a:lnTo>
                    <a:pt x="30" y="66"/>
                  </a:lnTo>
                  <a:lnTo>
                    <a:pt x="26" y="62"/>
                  </a:lnTo>
                  <a:lnTo>
                    <a:pt x="26" y="62"/>
                  </a:lnTo>
                  <a:lnTo>
                    <a:pt x="22" y="64"/>
                  </a:lnTo>
                  <a:lnTo>
                    <a:pt x="18" y="66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0" y="56"/>
                  </a:lnTo>
                  <a:lnTo>
                    <a:pt x="6" y="48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2"/>
                  </a:lnTo>
                  <a:lnTo>
                    <a:pt x="4" y="3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14"/>
                  </a:lnTo>
                  <a:lnTo>
                    <a:pt x="30" y="12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36" y="8"/>
                  </a:lnTo>
                  <a:lnTo>
                    <a:pt x="42" y="4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4"/>
                  </a:lnTo>
                  <a:lnTo>
                    <a:pt x="58" y="4"/>
                  </a:lnTo>
                  <a:close/>
                </a:path>
              </a:pathLst>
            </a:custGeom>
            <a:solidFill>
              <a:srgbClr val="D99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6" name="Freeform 92">
              <a:extLst>
                <a:ext uri="{FF2B5EF4-FFF2-40B4-BE49-F238E27FC236}">
                  <a16:creationId xmlns:a16="http://schemas.microsoft.com/office/drawing/2014/main" id="{E6331E46-EBCA-438A-A54A-6F4150F43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6150" y="3867150"/>
              <a:ext cx="73025" cy="69850"/>
            </a:xfrm>
            <a:custGeom>
              <a:avLst/>
              <a:gdLst>
                <a:gd name="T0" fmla="*/ 46 w 46"/>
                <a:gd name="T1" fmla="*/ 24 h 44"/>
                <a:gd name="T2" fmla="*/ 46 w 46"/>
                <a:gd name="T3" fmla="*/ 24 h 44"/>
                <a:gd name="T4" fmla="*/ 34 w 46"/>
                <a:gd name="T5" fmla="*/ 14 h 44"/>
                <a:gd name="T6" fmla="*/ 22 w 46"/>
                <a:gd name="T7" fmla="*/ 6 h 44"/>
                <a:gd name="T8" fmla="*/ 10 w 46"/>
                <a:gd name="T9" fmla="*/ 2 h 44"/>
                <a:gd name="T10" fmla="*/ 10 w 46"/>
                <a:gd name="T11" fmla="*/ 2 h 44"/>
                <a:gd name="T12" fmla="*/ 4 w 46"/>
                <a:gd name="T13" fmla="*/ 0 h 44"/>
                <a:gd name="T14" fmla="*/ 0 w 46"/>
                <a:gd name="T15" fmla="*/ 4 h 44"/>
                <a:gd name="T16" fmla="*/ 0 w 46"/>
                <a:gd name="T17" fmla="*/ 4 h 44"/>
                <a:gd name="T18" fmla="*/ 0 w 46"/>
                <a:gd name="T19" fmla="*/ 6 h 44"/>
                <a:gd name="T20" fmla="*/ 0 w 46"/>
                <a:gd name="T21" fmla="*/ 10 h 44"/>
                <a:gd name="T22" fmla="*/ 2 w 46"/>
                <a:gd name="T23" fmla="*/ 14 h 44"/>
                <a:gd name="T24" fmla="*/ 8 w 46"/>
                <a:gd name="T25" fmla="*/ 20 h 44"/>
                <a:gd name="T26" fmla="*/ 8 w 46"/>
                <a:gd name="T27" fmla="*/ 20 h 44"/>
                <a:gd name="T28" fmla="*/ 14 w 46"/>
                <a:gd name="T29" fmla="*/ 28 h 44"/>
                <a:gd name="T30" fmla="*/ 18 w 46"/>
                <a:gd name="T31" fmla="*/ 34 h 44"/>
                <a:gd name="T32" fmla="*/ 24 w 46"/>
                <a:gd name="T33" fmla="*/ 42 h 44"/>
                <a:gd name="T34" fmla="*/ 24 w 46"/>
                <a:gd name="T35" fmla="*/ 42 h 44"/>
                <a:gd name="T36" fmla="*/ 26 w 46"/>
                <a:gd name="T37" fmla="*/ 44 h 44"/>
                <a:gd name="T38" fmla="*/ 30 w 46"/>
                <a:gd name="T39" fmla="*/ 42 h 44"/>
                <a:gd name="T40" fmla="*/ 38 w 46"/>
                <a:gd name="T41" fmla="*/ 36 h 44"/>
                <a:gd name="T42" fmla="*/ 42 w 46"/>
                <a:gd name="T43" fmla="*/ 32 h 44"/>
                <a:gd name="T44" fmla="*/ 46 w 46"/>
                <a:gd name="T45" fmla="*/ 24 h 44"/>
                <a:gd name="T46" fmla="*/ 46 w 46"/>
                <a:gd name="T47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4">
                  <a:moveTo>
                    <a:pt x="46" y="24"/>
                  </a:moveTo>
                  <a:lnTo>
                    <a:pt x="46" y="24"/>
                  </a:lnTo>
                  <a:lnTo>
                    <a:pt x="34" y="14"/>
                  </a:lnTo>
                  <a:lnTo>
                    <a:pt x="22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4" y="28"/>
                  </a:lnTo>
                  <a:lnTo>
                    <a:pt x="18" y="34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8" y="36"/>
                  </a:lnTo>
                  <a:lnTo>
                    <a:pt x="42" y="32"/>
                  </a:lnTo>
                  <a:lnTo>
                    <a:pt x="46" y="24"/>
                  </a:lnTo>
                  <a:lnTo>
                    <a:pt x="46" y="24"/>
                  </a:lnTo>
                  <a:close/>
                </a:path>
              </a:pathLst>
            </a:custGeom>
            <a:solidFill>
              <a:srgbClr val="ECA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7" name="Freeform 93">
              <a:extLst>
                <a:ext uri="{FF2B5EF4-FFF2-40B4-BE49-F238E27FC236}">
                  <a16:creationId xmlns:a16="http://schemas.microsoft.com/office/drawing/2014/main" id="{2C372E6E-1B25-4629-80A3-D95986E56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7800" y="4319588"/>
              <a:ext cx="139700" cy="168275"/>
            </a:xfrm>
            <a:custGeom>
              <a:avLst/>
              <a:gdLst>
                <a:gd name="T0" fmla="*/ 88 w 88"/>
                <a:gd name="T1" fmla="*/ 72 h 106"/>
                <a:gd name="T2" fmla="*/ 88 w 88"/>
                <a:gd name="T3" fmla="*/ 72 h 106"/>
                <a:gd name="T4" fmla="*/ 74 w 88"/>
                <a:gd name="T5" fmla="*/ 80 h 106"/>
                <a:gd name="T6" fmla="*/ 46 w 88"/>
                <a:gd name="T7" fmla="*/ 96 h 106"/>
                <a:gd name="T8" fmla="*/ 30 w 88"/>
                <a:gd name="T9" fmla="*/ 104 h 106"/>
                <a:gd name="T10" fmla="*/ 16 w 88"/>
                <a:gd name="T11" fmla="*/ 106 h 106"/>
                <a:gd name="T12" fmla="*/ 12 w 88"/>
                <a:gd name="T13" fmla="*/ 106 h 106"/>
                <a:gd name="T14" fmla="*/ 8 w 88"/>
                <a:gd name="T15" fmla="*/ 104 h 106"/>
                <a:gd name="T16" fmla="*/ 6 w 88"/>
                <a:gd name="T17" fmla="*/ 100 h 106"/>
                <a:gd name="T18" fmla="*/ 6 w 88"/>
                <a:gd name="T19" fmla="*/ 94 h 106"/>
                <a:gd name="T20" fmla="*/ 6 w 88"/>
                <a:gd name="T21" fmla="*/ 94 h 106"/>
                <a:gd name="T22" fmla="*/ 6 w 88"/>
                <a:gd name="T23" fmla="*/ 68 h 106"/>
                <a:gd name="T24" fmla="*/ 4 w 88"/>
                <a:gd name="T25" fmla="*/ 44 h 106"/>
                <a:gd name="T26" fmla="*/ 0 w 88"/>
                <a:gd name="T27" fmla="*/ 20 h 106"/>
                <a:gd name="T28" fmla="*/ 0 w 88"/>
                <a:gd name="T29" fmla="*/ 20 h 106"/>
                <a:gd name="T30" fmla="*/ 14 w 88"/>
                <a:gd name="T31" fmla="*/ 16 h 106"/>
                <a:gd name="T32" fmla="*/ 44 w 88"/>
                <a:gd name="T33" fmla="*/ 6 h 106"/>
                <a:gd name="T34" fmla="*/ 58 w 88"/>
                <a:gd name="T35" fmla="*/ 2 h 106"/>
                <a:gd name="T36" fmla="*/ 72 w 88"/>
                <a:gd name="T37" fmla="*/ 0 h 106"/>
                <a:gd name="T38" fmla="*/ 76 w 88"/>
                <a:gd name="T39" fmla="*/ 2 h 106"/>
                <a:gd name="T40" fmla="*/ 80 w 88"/>
                <a:gd name="T41" fmla="*/ 2 h 106"/>
                <a:gd name="T42" fmla="*/ 82 w 88"/>
                <a:gd name="T43" fmla="*/ 6 h 106"/>
                <a:gd name="T44" fmla="*/ 82 w 88"/>
                <a:gd name="T45" fmla="*/ 10 h 106"/>
                <a:gd name="T46" fmla="*/ 82 w 88"/>
                <a:gd name="T47" fmla="*/ 10 h 106"/>
                <a:gd name="T48" fmla="*/ 82 w 88"/>
                <a:gd name="T49" fmla="*/ 30 h 106"/>
                <a:gd name="T50" fmla="*/ 82 w 88"/>
                <a:gd name="T51" fmla="*/ 30 h 106"/>
                <a:gd name="T52" fmla="*/ 84 w 88"/>
                <a:gd name="T53" fmla="*/ 52 h 106"/>
                <a:gd name="T54" fmla="*/ 84 w 88"/>
                <a:gd name="T55" fmla="*/ 52 h 106"/>
                <a:gd name="T56" fmla="*/ 88 w 88"/>
                <a:gd name="T57" fmla="*/ 72 h 106"/>
                <a:gd name="T58" fmla="*/ 88 w 88"/>
                <a:gd name="T59" fmla="*/ 7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8" h="106">
                  <a:moveTo>
                    <a:pt x="88" y="72"/>
                  </a:moveTo>
                  <a:lnTo>
                    <a:pt x="88" y="72"/>
                  </a:lnTo>
                  <a:lnTo>
                    <a:pt x="74" y="80"/>
                  </a:lnTo>
                  <a:lnTo>
                    <a:pt x="46" y="96"/>
                  </a:lnTo>
                  <a:lnTo>
                    <a:pt x="30" y="104"/>
                  </a:lnTo>
                  <a:lnTo>
                    <a:pt x="16" y="106"/>
                  </a:lnTo>
                  <a:lnTo>
                    <a:pt x="12" y="106"/>
                  </a:lnTo>
                  <a:lnTo>
                    <a:pt x="8" y="104"/>
                  </a:lnTo>
                  <a:lnTo>
                    <a:pt x="6" y="100"/>
                  </a:lnTo>
                  <a:lnTo>
                    <a:pt x="6" y="94"/>
                  </a:lnTo>
                  <a:lnTo>
                    <a:pt x="6" y="94"/>
                  </a:lnTo>
                  <a:lnTo>
                    <a:pt x="6" y="68"/>
                  </a:lnTo>
                  <a:lnTo>
                    <a:pt x="4" y="4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4" y="16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6" y="2"/>
                  </a:lnTo>
                  <a:lnTo>
                    <a:pt x="80" y="2"/>
                  </a:lnTo>
                  <a:lnTo>
                    <a:pt x="82" y="6"/>
                  </a:lnTo>
                  <a:lnTo>
                    <a:pt x="82" y="10"/>
                  </a:lnTo>
                  <a:lnTo>
                    <a:pt x="82" y="10"/>
                  </a:lnTo>
                  <a:lnTo>
                    <a:pt x="82" y="30"/>
                  </a:lnTo>
                  <a:lnTo>
                    <a:pt x="82" y="30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8" y="72"/>
                  </a:lnTo>
                  <a:lnTo>
                    <a:pt x="88" y="72"/>
                  </a:lnTo>
                  <a:close/>
                </a:path>
              </a:pathLst>
            </a:custGeom>
            <a:solidFill>
              <a:srgbClr val="ECA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8" name="Freeform 94">
              <a:extLst>
                <a:ext uri="{FF2B5EF4-FFF2-40B4-BE49-F238E27FC236}">
                  <a16:creationId xmlns:a16="http://schemas.microsoft.com/office/drawing/2014/main" id="{D459D59E-2FC4-4E3F-B903-C61CD6B2F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5350" y="3917950"/>
              <a:ext cx="1147763" cy="1304925"/>
            </a:xfrm>
            <a:custGeom>
              <a:avLst/>
              <a:gdLst>
                <a:gd name="T0" fmla="*/ 72 w 723"/>
                <a:gd name="T1" fmla="*/ 26 h 822"/>
                <a:gd name="T2" fmla="*/ 96 w 723"/>
                <a:gd name="T3" fmla="*/ 77 h 822"/>
                <a:gd name="T4" fmla="*/ 128 w 723"/>
                <a:gd name="T5" fmla="*/ 145 h 822"/>
                <a:gd name="T6" fmla="*/ 136 w 723"/>
                <a:gd name="T7" fmla="*/ 167 h 822"/>
                <a:gd name="T8" fmla="*/ 172 w 723"/>
                <a:gd name="T9" fmla="*/ 239 h 822"/>
                <a:gd name="T10" fmla="*/ 190 w 723"/>
                <a:gd name="T11" fmla="*/ 265 h 822"/>
                <a:gd name="T12" fmla="*/ 252 w 723"/>
                <a:gd name="T13" fmla="*/ 347 h 822"/>
                <a:gd name="T14" fmla="*/ 270 w 723"/>
                <a:gd name="T15" fmla="*/ 363 h 822"/>
                <a:gd name="T16" fmla="*/ 272 w 723"/>
                <a:gd name="T17" fmla="*/ 365 h 822"/>
                <a:gd name="T18" fmla="*/ 296 w 723"/>
                <a:gd name="T19" fmla="*/ 359 h 822"/>
                <a:gd name="T20" fmla="*/ 328 w 723"/>
                <a:gd name="T21" fmla="*/ 347 h 822"/>
                <a:gd name="T22" fmla="*/ 356 w 723"/>
                <a:gd name="T23" fmla="*/ 335 h 822"/>
                <a:gd name="T24" fmla="*/ 398 w 723"/>
                <a:gd name="T25" fmla="*/ 323 h 822"/>
                <a:gd name="T26" fmla="*/ 440 w 723"/>
                <a:gd name="T27" fmla="*/ 317 h 822"/>
                <a:gd name="T28" fmla="*/ 450 w 723"/>
                <a:gd name="T29" fmla="*/ 317 h 822"/>
                <a:gd name="T30" fmla="*/ 462 w 723"/>
                <a:gd name="T31" fmla="*/ 317 h 822"/>
                <a:gd name="T32" fmla="*/ 512 w 723"/>
                <a:gd name="T33" fmla="*/ 319 h 822"/>
                <a:gd name="T34" fmla="*/ 526 w 723"/>
                <a:gd name="T35" fmla="*/ 317 h 822"/>
                <a:gd name="T36" fmla="*/ 542 w 723"/>
                <a:gd name="T37" fmla="*/ 309 h 822"/>
                <a:gd name="T38" fmla="*/ 576 w 723"/>
                <a:gd name="T39" fmla="*/ 275 h 822"/>
                <a:gd name="T40" fmla="*/ 610 w 723"/>
                <a:gd name="T41" fmla="*/ 235 h 822"/>
                <a:gd name="T42" fmla="*/ 638 w 723"/>
                <a:gd name="T43" fmla="*/ 197 h 822"/>
                <a:gd name="T44" fmla="*/ 640 w 723"/>
                <a:gd name="T45" fmla="*/ 175 h 822"/>
                <a:gd name="T46" fmla="*/ 646 w 723"/>
                <a:gd name="T47" fmla="*/ 61 h 822"/>
                <a:gd name="T48" fmla="*/ 646 w 723"/>
                <a:gd name="T49" fmla="*/ 22 h 822"/>
                <a:gd name="T50" fmla="*/ 646 w 723"/>
                <a:gd name="T51" fmla="*/ 2 h 822"/>
                <a:gd name="T52" fmla="*/ 658 w 723"/>
                <a:gd name="T53" fmla="*/ 0 h 822"/>
                <a:gd name="T54" fmla="*/ 711 w 723"/>
                <a:gd name="T55" fmla="*/ 2 h 822"/>
                <a:gd name="T56" fmla="*/ 721 w 723"/>
                <a:gd name="T57" fmla="*/ 6 h 822"/>
                <a:gd name="T58" fmla="*/ 723 w 723"/>
                <a:gd name="T59" fmla="*/ 8 h 822"/>
                <a:gd name="T60" fmla="*/ 721 w 723"/>
                <a:gd name="T61" fmla="*/ 99 h 822"/>
                <a:gd name="T62" fmla="*/ 719 w 723"/>
                <a:gd name="T63" fmla="*/ 135 h 822"/>
                <a:gd name="T64" fmla="*/ 707 w 723"/>
                <a:gd name="T65" fmla="*/ 205 h 822"/>
                <a:gd name="T66" fmla="*/ 703 w 723"/>
                <a:gd name="T67" fmla="*/ 221 h 822"/>
                <a:gd name="T68" fmla="*/ 664 w 723"/>
                <a:gd name="T69" fmla="*/ 287 h 822"/>
                <a:gd name="T70" fmla="*/ 622 w 723"/>
                <a:gd name="T71" fmla="*/ 355 h 822"/>
                <a:gd name="T72" fmla="*/ 612 w 723"/>
                <a:gd name="T73" fmla="*/ 373 h 822"/>
                <a:gd name="T74" fmla="*/ 578 w 723"/>
                <a:gd name="T75" fmla="*/ 427 h 822"/>
                <a:gd name="T76" fmla="*/ 576 w 723"/>
                <a:gd name="T77" fmla="*/ 443 h 822"/>
                <a:gd name="T78" fmla="*/ 564 w 723"/>
                <a:gd name="T79" fmla="*/ 509 h 822"/>
                <a:gd name="T80" fmla="*/ 558 w 723"/>
                <a:gd name="T81" fmla="*/ 533 h 822"/>
                <a:gd name="T82" fmla="*/ 554 w 723"/>
                <a:gd name="T83" fmla="*/ 571 h 822"/>
                <a:gd name="T84" fmla="*/ 558 w 723"/>
                <a:gd name="T85" fmla="*/ 695 h 822"/>
                <a:gd name="T86" fmla="*/ 562 w 723"/>
                <a:gd name="T87" fmla="*/ 735 h 822"/>
                <a:gd name="T88" fmla="*/ 570 w 723"/>
                <a:gd name="T89" fmla="*/ 766 h 822"/>
                <a:gd name="T90" fmla="*/ 574 w 723"/>
                <a:gd name="T91" fmla="*/ 782 h 822"/>
                <a:gd name="T92" fmla="*/ 490 w 723"/>
                <a:gd name="T93" fmla="*/ 798 h 822"/>
                <a:gd name="T94" fmla="*/ 354 w 723"/>
                <a:gd name="T95" fmla="*/ 816 h 822"/>
                <a:gd name="T96" fmla="*/ 302 w 723"/>
                <a:gd name="T97" fmla="*/ 822 h 822"/>
                <a:gd name="T98" fmla="*/ 310 w 723"/>
                <a:gd name="T99" fmla="*/ 757 h 822"/>
                <a:gd name="T100" fmla="*/ 310 w 723"/>
                <a:gd name="T101" fmla="*/ 733 h 822"/>
                <a:gd name="T102" fmla="*/ 292 w 723"/>
                <a:gd name="T103" fmla="*/ 631 h 822"/>
                <a:gd name="T104" fmla="*/ 272 w 723"/>
                <a:gd name="T105" fmla="*/ 543 h 822"/>
                <a:gd name="T106" fmla="*/ 266 w 723"/>
                <a:gd name="T107" fmla="*/ 529 h 822"/>
                <a:gd name="T108" fmla="*/ 196 w 723"/>
                <a:gd name="T109" fmla="*/ 421 h 822"/>
                <a:gd name="T110" fmla="*/ 132 w 723"/>
                <a:gd name="T111" fmla="*/ 327 h 822"/>
                <a:gd name="T112" fmla="*/ 92 w 723"/>
                <a:gd name="T113" fmla="*/ 275 h 822"/>
                <a:gd name="T114" fmla="*/ 82 w 723"/>
                <a:gd name="T115" fmla="*/ 257 h 822"/>
                <a:gd name="T116" fmla="*/ 14 w 723"/>
                <a:gd name="T117" fmla="*/ 87 h 822"/>
                <a:gd name="T118" fmla="*/ 0 w 723"/>
                <a:gd name="T119" fmla="*/ 49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23" h="822">
                  <a:moveTo>
                    <a:pt x="0" y="49"/>
                  </a:moveTo>
                  <a:lnTo>
                    <a:pt x="72" y="26"/>
                  </a:lnTo>
                  <a:lnTo>
                    <a:pt x="72" y="26"/>
                  </a:lnTo>
                  <a:lnTo>
                    <a:pt x="96" y="77"/>
                  </a:lnTo>
                  <a:lnTo>
                    <a:pt x="116" y="117"/>
                  </a:lnTo>
                  <a:lnTo>
                    <a:pt x="128" y="145"/>
                  </a:lnTo>
                  <a:lnTo>
                    <a:pt x="128" y="145"/>
                  </a:lnTo>
                  <a:lnTo>
                    <a:pt x="136" y="167"/>
                  </a:lnTo>
                  <a:lnTo>
                    <a:pt x="150" y="197"/>
                  </a:lnTo>
                  <a:lnTo>
                    <a:pt x="172" y="239"/>
                  </a:lnTo>
                  <a:lnTo>
                    <a:pt x="172" y="239"/>
                  </a:lnTo>
                  <a:lnTo>
                    <a:pt x="190" y="265"/>
                  </a:lnTo>
                  <a:lnTo>
                    <a:pt x="220" y="307"/>
                  </a:lnTo>
                  <a:lnTo>
                    <a:pt x="252" y="347"/>
                  </a:lnTo>
                  <a:lnTo>
                    <a:pt x="264" y="361"/>
                  </a:lnTo>
                  <a:lnTo>
                    <a:pt x="270" y="363"/>
                  </a:lnTo>
                  <a:lnTo>
                    <a:pt x="272" y="365"/>
                  </a:lnTo>
                  <a:lnTo>
                    <a:pt x="272" y="365"/>
                  </a:lnTo>
                  <a:lnTo>
                    <a:pt x="282" y="363"/>
                  </a:lnTo>
                  <a:lnTo>
                    <a:pt x="296" y="359"/>
                  </a:lnTo>
                  <a:lnTo>
                    <a:pt x="328" y="347"/>
                  </a:lnTo>
                  <a:lnTo>
                    <a:pt x="328" y="347"/>
                  </a:lnTo>
                  <a:lnTo>
                    <a:pt x="356" y="335"/>
                  </a:lnTo>
                  <a:lnTo>
                    <a:pt x="356" y="335"/>
                  </a:lnTo>
                  <a:lnTo>
                    <a:pt x="372" y="331"/>
                  </a:lnTo>
                  <a:lnTo>
                    <a:pt x="398" y="323"/>
                  </a:lnTo>
                  <a:lnTo>
                    <a:pt x="426" y="317"/>
                  </a:lnTo>
                  <a:lnTo>
                    <a:pt x="440" y="317"/>
                  </a:lnTo>
                  <a:lnTo>
                    <a:pt x="450" y="317"/>
                  </a:lnTo>
                  <a:lnTo>
                    <a:pt x="450" y="317"/>
                  </a:lnTo>
                  <a:lnTo>
                    <a:pt x="462" y="317"/>
                  </a:lnTo>
                  <a:lnTo>
                    <a:pt x="462" y="317"/>
                  </a:lnTo>
                  <a:lnTo>
                    <a:pt x="494" y="319"/>
                  </a:lnTo>
                  <a:lnTo>
                    <a:pt x="512" y="319"/>
                  </a:lnTo>
                  <a:lnTo>
                    <a:pt x="526" y="317"/>
                  </a:lnTo>
                  <a:lnTo>
                    <a:pt x="526" y="317"/>
                  </a:lnTo>
                  <a:lnTo>
                    <a:pt x="534" y="313"/>
                  </a:lnTo>
                  <a:lnTo>
                    <a:pt x="542" y="309"/>
                  </a:lnTo>
                  <a:lnTo>
                    <a:pt x="554" y="299"/>
                  </a:lnTo>
                  <a:lnTo>
                    <a:pt x="576" y="275"/>
                  </a:lnTo>
                  <a:lnTo>
                    <a:pt x="576" y="275"/>
                  </a:lnTo>
                  <a:lnTo>
                    <a:pt x="610" y="235"/>
                  </a:lnTo>
                  <a:lnTo>
                    <a:pt x="628" y="211"/>
                  </a:lnTo>
                  <a:lnTo>
                    <a:pt x="638" y="197"/>
                  </a:lnTo>
                  <a:lnTo>
                    <a:pt x="638" y="197"/>
                  </a:lnTo>
                  <a:lnTo>
                    <a:pt x="640" y="175"/>
                  </a:lnTo>
                  <a:lnTo>
                    <a:pt x="642" y="135"/>
                  </a:lnTo>
                  <a:lnTo>
                    <a:pt x="646" y="61"/>
                  </a:lnTo>
                  <a:lnTo>
                    <a:pt x="646" y="61"/>
                  </a:lnTo>
                  <a:lnTo>
                    <a:pt x="646" y="22"/>
                  </a:lnTo>
                  <a:lnTo>
                    <a:pt x="646" y="2"/>
                  </a:lnTo>
                  <a:lnTo>
                    <a:pt x="646" y="2"/>
                  </a:lnTo>
                  <a:lnTo>
                    <a:pt x="648" y="0"/>
                  </a:lnTo>
                  <a:lnTo>
                    <a:pt x="658" y="0"/>
                  </a:lnTo>
                  <a:lnTo>
                    <a:pt x="684" y="0"/>
                  </a:lnTo>
                  <a:lnTo>
                    <a:pt x="711" y="2"/>
                  </a:lnTo>
                  <a:lnTo>
                    <a:pt x="719" y="4"/>
                  </a:lnTo>
                  <a:lnTo>
                    <a:pt x="721" y="6"/>
                  </a:lnTo>
                  <a:lnTo>
                    <a:pt x="723" y="8"/>
                  </a:lnTo>
                  <a:lnTo>
                    <a:pt x="723" y="8"/>
                  </a:lnTo>
                  <a:lnTo>
                    <a:pt x="721" y="59"/>
                  </a:lnTo>
                  <a:lnTo>
                    <a:pt x="721" y="99"/>
                  </a:lnTo>
                  <a:lnTo>
                    <a:pt x="719" y="135"/>
                  </a:lnTo>
                  <a:lnTo>
                    <a:pt x="719" y="135"/>
                  </a:lnTo>
                  <a:lnTo>
                    <a:pt x="711" y="185"/>
                  </a:lnTo>
                  <a:lnTo>
                    <a:pt x="707" y="205"/>
                  </a:lnTo>
                  <a:lnTo>
                    <a:pt x="703" y="221"/>
                  </a:lnTo>
                  <a:lnTo>
                    <a:pt x="703" y="221"/>
                  </a:lnTo>
                  <a:lnTo>
                    <a:pt x="689" y="245"/>
                  </a:lnTo>
                  <a:lnTo>
                    <a:pt x="664" y="287"/>
                  </a:lnTo>
                  <a:lnTo>
                    <a:pt x="638" y="329"/>
                  </a:lnTo>
                  <a:lnTo>
                    <a:pt x="622" y="355"/>
                  </a:lnTo>
                  <a:lnTo>
                    <a:pt x="622" y="355"/>
                  </a:lnTo>
                  <a:lnTo>
                    <a:pt x="612" y="373"/>
                  </a:lnTo>
                  <a:lnTo>
                    <a:pt x="598" y="395"/>
                  </a:lnTo>
                  <a:lnTo>
                    <a:pt x="578" y="427"/>
                  </a:lnTo>
                  <a:lnTo>
                    <a:pt x="578" y="427"/>
                  </a:lnTo>
                  <a:lnTo>
                    <a:pt x="576" y="443"/>
                  </a:lnTo>
                  <a:lnTo>
                    <a:pt x="570" y="475"/>
                  </a:lnTo>
                  <a:lnTo>
                    <a:pt x="564" y="509"/>
                  </a:lnTo>
                  <a:lnTo>
                    <a:pt x="558" y="533"/>
                  </a:lnTo>
                  <a:lnTo>
                    <a:pt x="558" y="533"/>
                  </a:lnTo>
                  <a:lnTo>
                    <a:pt x="556" y="547"/>
                  </a:lnTo>
                  <a:lnTo>
                    <a:pt x="554" y="571"/>
                  </a:lnTo>
                  <a:lnTo>
                    <a:pt x="556" y="633"/>
                  </a:lnTo>
                  <a:lnTo>
                    <a:pt x="558" y="695"/>
                  </a:lnTo>
                  <a:lnTo>
                    <a:pt x="562" y="735"/>
                  </a:lnTo>
                  <a:lnTo>
                    <a:pt x="562" y="735"/>
                  </a:lnTo>
                  <a:lnTo>
                    <a:pt x="564" y="751"/>
                  </a:lnTo>
                  <a:lnTo>
                    <a:pt x="570" y="766"/>
                  </a:lnTo>
                  <a:lnTo>
                    <a:pt x="574" y="782"/>
                  </a:lnTo>
                  <a:lnTo>
                    <a:pt x="574" y="782"/>
                  </a:lnTo>
                  <a:lnTo>
                    <a:pt x="552" y="786"/>
                  </a:lnTo>
                  <a:lnTo>
                    <a:pt x="490" y="798"/>
                  </a:lnTo>
                  <a:lnTo>
                    <a:pt x="402" y="810"/>
                  </a:lnTo>
                  <a:lnTo>
                    <a:pt x="354" y="816"/>
                  </a:lnTo>
                  <a:lnTo>
                    <a:pt x="302" y="822"/>
                  </a:lnTo>
                  <a:lnTo>
                    <a:pt x="302" y="822"/>
                  </a:lnTo>
                  <a:lnTo>
                    <a:pt x="308" y="786"/>
                  </a:lnTo>
                  <a:lnTo>
                    <a:pt x="310" y="757"/>
                  </a:lnTo>
                  <a:lnTo>
                    <a:pt x="310" y="733"/>
                  </a:lnTo>
                  <a:lnTo>
                    <a:pt x="310" y="733"/>
                  </a:lnTo>
                  <a:lnTo>
                    <a:pt x="304" y="693"/>
                  </a:lnTo>
                  <a:lnTo>
                    <a:pt x="292" y="631"/>
                  </a:lnTo>
                  <a:lnTo>
                    <a:pt x="278" y="567"/>
                  </a:lnTo>
                  <a:lnTo>
                    <a:pt x="272" y="543"/>
                  </a:lnTo>
                  <a:lnTo>
                    <a:pt x="266" y="529"/>
                  </a:lnTo>
                  <a:lnTo>
                    <a:pt x="266" y="529"/>
                  </a:lnTo>
                  <a:lnTo>
                    <a:pt x="240" y="489"/>
                  </a:lnTo>
                  <a:lnTo>
                    <a:pt x="196" y="421"/>
                  </a:lnTo>
                  <a:lnTo>
                    <a:pt x="132" y="327"/>
                  </a:lnTo>
                  <a:lnTo>
                    <a:pt x="132" y="327"/>
                  </a:lnTo>
                  <a:lnTo>
                    <a:pt x="108" y="297"/>
                  </a:lnTo>
                  <a:lnTo>
                    <a:pt x="92" y="275"/>
                  </a:lnTo>
                  <a:lnTo>
                    <a:pt x="82" y="257"/>
                  </a:lnTo>
                  <a:lnTo>
                    <a:pt x="82" y="257"/>
                  </a:lnTo>
                  <a:lnTo>
                    <a:pt x="42" y="157"/>
                  </a:lnTo>
                  <a:lnTo>
                    <a:pt x="14" y="87"/>
                  </a:lnTo>
                  <a:lnTo>
                    <a:pt x="0" y="49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3236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9" name="Freeform 95">
              <a:extLst>
                <a:ext uri="{FF2B5EF4-FFF2-40B4-BE49-F238E27FC236}">
                  <a16:creationId xmlns:a16="http://schemas.microsoft.com/office/drawing/2014/main" id="{F98EDDF1-5D47-402E-A54E-23CF5AD9B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6850" y="4367213"/>
              <a:ext cx="114300" cy="38100"/>
            </a:xfrm>
            <a:custGeom>
              <a:avLst/>
              <a:gdLst>
                <a:gd name="T0" fmla="*/ 72 w 72"/>
                <a:gd name="T1" fmla="*/ 22 h 24"/>
                <a:gd name="T2" fmla="*/ 72 w 72"/>
                <a:gd name="T3" fmla="*/ 22 h 24"/>
                <a:gd name="T4" fmla="*/ 54 w 72"/>
                <a:gd name="T5" fmla="*/ 24 h 24"/>
                <a:gd name="T6" fmla="*/ 40 w 72"/>
                <a:gd name="T7" fmla="*/ 22 h 24"/>
                <a:gd name="T8" fmla="*/ 26 w 72"/>
                <a:gd name="T9" fmla="*/ 18 h 24"/>
                <a:gd name="T10" fmla="*/ 16 w 72"/>
                <a:gd name="T11" fmla="*/ 14 h 24"/>
                <a:gd name="T12" fmla="*/ 10 w 72"/>
                <a:gd name="T13" fmla="*/ 10 h 24"/>
                <a:gd name="T14" fmla="*/ 4 w 72"/>
                <a:gd name="T15" fmla="*/ 6 h 24"/>
                <a:gd name="T16" fmla="*/ 0 w 72"/>
                <a:gd name="T17" fmla="*/ 0 h 24"/>
                <a:gd name="T18" fmla="*/ 0 w 72"/>
                <a:gd name="T19" fmla="*/ 0 h 24"/>
                <a:gd name="T20" fmla="*/ 14 w 72"/>
                <a:gd name="T21" fmla="*/ 8 h 24"/>
                <a:gd name="T22" fmla="*/ 26 w 72"/>
                <a:gd name="T23" fmla="*/ 10 h 24"/>
                <a:gd name="T24" fmla="*/ 38 w 72"/>
                <a:gd name="T25" fmla="*/ 10 h 24"/>
                <a:gd name="T26" fmla="*/ 48 w 72"/>
                <a:gd name="T27" fmla="*/ 8 h 24"/>
                <a:gd name="T28" fmla="*/ 64 w 72"/>
                <a:gd name="T29" fmla="*/ 4 h 24"/>
                <a:gd name="T30" fmla="*/ 70 w 72"/>
                <a:gd name="T31" fmla="*/ 0 h 24"/>
                <a:gd name="T32" fmla="*/ 70 w 72"/>
                <a:gd name="T33" fmla="*/ 0 h 24"/>
                <a:gd name="T34" fmla="*/ 72 w 72"/>
                <a:gd name="T35" fmla="*/ 22 h 24"/>
                <a:gd name="T36" fmla="*/ 72 w 72"/>
                <a:gd name="T3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4">
                  <a:moveTo>
                    <a:pt x="72" y="22"/>
                  </a:moveTo>
                  <a:lnTo>
                    <a:pt x="72" y="22"/>
                  </a:lnTo>
                  <a:lnTo>
                    <a:pt x="54" y="24"/>
                  </a:lnTo>
                  <a:lnTo>
                    <a:pt x="40" y="22"/>
                  </a:lnTo>
                  <a:lnTo>
                    <a:pt x="26" y="18"/>
                  </a:lnTo>
                  <a:lnTo>
                    <a:pt x="16" y="14"/>
                  </a:lnTo>
                  <a:lnTo>
                    <a:pt x="10" y="10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8"/>
                  </a:lnTo>
                  <a:lnTo>
                    <a:pt x="26" y="10"/>
                  </a:lnTo>
                  <a:lnTo>
                    <a:pt x="38" y="10"/>
                  </a:lnTo>
                  <a:lnTo>
                    <a:pt x="48" y="8"/>
                  </a:lnTo>
                  <a:lnTo>
                    <a:pt x="64" y="4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2" y="22"/>
                  </a:lnTo>
                  <a:lnTo>
                    <a:pt x="72" y="22"/>
                  </a:lnTo>
                  <a:close/>
                </a:path>
              </a:pathLst>
            </a:custGeom>
            <a:solidFill>
              <a:srgbClr val="A57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0" name="Freeform 96">
              <a:extLst>
                <a:ext uri="{FF2B5EF4-FFF2-40B4-BE49-F238E27FC236}">
                  <a16:creationId xmlns:a16="http://schemas.microsoft.com/office/drawing/2014/main" id="{39BA39EB-32B6-4293-B642-FA684ACA1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3000" y="5059363"/>
              <a:ext cx="1141413" cy="503237"/>
            </a:xfrm>
            <a:custGeom>
              <a:avLst/>
              <a:gdLst>
                <a:gd name="T0" fmla="*/ 719 w 719"/>
                <a:gd name="T1" fmla="*/ 93 h 317"/>
                <a:gd name="T2" fmla="*/ 705 w 719"/>
                <a:gd name="T3" fmla="*/ 111 h 317"/>
                <a:gd name="T4" fmla="*/ 613 w 719"/>
                <a:gd name="T5" fmla="*/ 181 h 317"/>
                <a:gd name="T6" fmla="*/ 603 w 719"/>
                <a:gd name="T7" fmla="*/ 187 h 317"/>
                <a:gd name="T8" fmla="*/ 567 w 719"/>
                <a:gd name="T9" fmla="*/ 203 h 317"/>
                <a:gd name="T10" fmla="*/ 567 w 719"/>
                <a:gd name="T11" fmla="*/ 203 h 317"/>
                <a:gd name="T12" fmla="*/ 224 w 719"/>
                <a:gd name="T13" fmla="*/ 303 h 317"/>
                <a:gd name="T14" fmla="*/ 220 w 719"/>
                <a:gd name="T15" fmla="*/ 295 h 317"/>
                <a:gd name="T16" fmla="*/ 204 w 719"/>
                <a:gd name="T17" fmla="*/ 301 h 317"/>
                <a:gd name="T18" fmla="*/ 190 w 719"/>
                <a:gd name="T19" fmla="*/ 305 h 317"/>
                <a:gd name="T20" fmla="*/ 134 w 719"/>
                <a:gd name="T21" fmla="*/ 309 h 317"/>
                <a:gd name="T22" fmla="*/ 74 w 719"/>
                <a:gd name="T23" fmla="*/ 313 h 317"/>
                <a:gd name="T24" fmla="*/ 58 w 719"/>
                <a:gd name="T25" fmla="*/ 317 h 317"/>
                <a:gd name="T26" fmla="*/ 28 w 719"/>
                <a:gd name="T27" fmla="*/ 317 h 317"/>
                <a:gd name="T28" fmla="*/ 12 w 719"/>
                <a:gd name="T29" fmla="*/ 313 h 317"/>
                <a:gd name="T30" fmla="*/ 6 w 719"/>
                <a:gd name="T31" fmla="*/ 309 h 317"/>
                <a:gd name="T32" fmla="*/ 0 w 719"/>
                <a:gd name="T33" fmla="*/ 297 h 317"/>
                <a:gd name="T34" fmla="*/ 6 w 719"/>
                <a:gd name="T35" fmla="*/ 281 h 317"/>
                <a:gd name="T36" fmla="*/ 20 w 719"/>
                <a:gd name="T37" fmla="*/ 267 h 317"/>
                <a:gd name="T38" fmla="*/ 34 w 719"/>
                <a:gd name="T39" fmla="*/ 257 h 317"/>
                <a:gd name="T40" fmla="*/ 44 w 719"/>
                <a:gd name="T41" fmla="*/ 255 h 317"/>
                <a:gd name="T42" fmla="*/ 90 w 719"/>
                <a:gd name="T43" fmla="*/ 249 h 317"/>
                <a:gd name="T44" fmla="*/ 140 w 719"/>
                <a:gd name="T45" fmla="*/ 247 h 317"/>
                <a:gd name="T46" fmla="*/ 172 w 719"/>
                <a:gd name="T47" fmla="*/ 243 h 317"/>
                <a:gd name="T48" fmla="*/ 180 w 719"/>
                <a:gd name="T49" fmla="*/ 243 h 317"/>
                <a:gd name="T50" fmla="*/ 208 w 719"/>
                <a:gd name="T51" fmla="*/ 235 h 317"/>
                <a:gd name="T52" fmla="*/ 208 w 719"/>
                <a:gd name="T53" fmla="*/ 227 h 317"/>
                <a:gd name="T54" fmla="*/ 272 w 719"/>
                <a:gd name="T55" fmla="*/ 67 h 317"/>
                <a:gd name="T56" fmla="*/ 272 w 719"/>
                <a:gd name="T57" fmla="*/ 61 h 317"/>
                <a:gd name="T58" fmla="*/ 290 w 719"/>
                <a:gd name="T59" fmla="*/ 32 h 317"/>
                <a:gd name="T60" fmla="*/ 306 w 719"/>
                <a:gd name="T61" fmla="*/ 16 h 317"/>
                <a:gd name="T62" fmla="*/ 328 w 719"/>
                <a:gd name="T63" fmla="*/ 4 h 317"/>
                <a:gd name="T64" fmla="*/ 356 w 719"/>
                <a:gd name="T65" fmla="*/ 0 h 317"/>
                <a:gd name="T66" fmla="*/ 394 w 719"/>
                <a:gd name="T67" fmla="*/ 10 h 317"/>
                <a:gd name="T68" fmla="*/ 440 w 719"/>
                <a:gd name="T69" fmla="*/ 38 h 317"/>
                <a:gd name="T70" fmla="*/ 482 w 719"/>
                <a:gd name="T71" fmla="*/ 47 h 317"/>
                <a:gd name="T72" fmla="*/ 484 w 719"/>
                <a:gd name="T73" fmla="*/ 47 h 317"/>
                <a:gd name="T74" fmla="*/ 512 w 719"/>
                <a:gd name="T75" fmla="*/ 43 h 317"/>
                <a:gd name="T76" fmla="*/ 593 w 719"/>
                <a:gd name="T77" fmla="*/ 24 h 317"/>
                <a:gd name="T78" fmla="*/ 625 w 719"/>
                <a:gd name="T79" fmla="*/ 20 h 317"/>
                <a:gd name="T80" fmla="*/ 663 w 719"/>
                <a:gd name="T81" fmla="*/ 20 h 317"/>
                <a:gd name="T82" fmla="*/ 683 w 719"/>
                <a:gd name="T83" fmla="*/ 24 h 317"/>
                <a:gd name="T84" fmla="*/ 689 w 719"/>
                <a:gd name="T85" fmla="*/ 28 h 317"/>
                <a:gd name="T86" fmla="*/ 707 w 719"/>
                <a:gd name="T87" fmla="*/ 55 h 317"/>
                <a:gd name="T88" fmla="*/ 719 w 719"/>
                <a:gd name="T89" fmla="*/ 85 h 317"/>
                <a:gd name="T90" fmla="*/ 719 w 719"/>
                <a:gd name="T91" fmla="*/ 93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19" h="317">
                  <a:moveTo>
                    <a:pt x="719" y="93"/>
                  </a:moveTo>
                  <a:lnTo>
                    <a:pt x="719" y="93"/>
                  </a:lnTo>
                  <a:lnTo>
                    <a:pt x="715" y="101"/>
                  </a:lnTo>
                  <a:lnTo>
                    <a:pt x="705" y="111"/>
                  </a:lnTo>
                  <a:lnTo>
                    <a:pt x="671" y="137"/>
                  </a:lnTo>
                  <a:lnTo>
                    <a:pt x="613" y="181"/>
                  </a:lnTo>
                  <a:lnTo>
                    <a:pt x="613" y="181"/>
                  </a:lnTo>
                  <a:lnTo>
                    <a:pt x="603" y="187"/>
                  </a:lnTo>
                  <a:lnTo>
                    <a:pt x="593" y="193"/>
                  </a:lnTo>
                  <a:lnTo>
                    <a:pt x="567" y="203"/>
                  </a:lnTo>
                  <a:lnTo>
                    <a:pt x="567" y="203"/>
                  </a:lnTo>
                  <a:lnTo>
                    <a:pt x="567" y="203"/>
                  </a:lnTo>
                  <a:lnTo>
                    <a:pt x="378" y="257"/>
                  </a:lnTo>
                  <a:lnTo>
                    <a:pt x="224" y="303"/>
                  </a:lnTo>
                  <a:lnTo>
                    <a:pt x="224" y="303"/>
                  </a:lnTo>
                  <a:lnTo>
                    <a:pt x="220" y="295"/>
                  </a:lnTo>
                  <a:lnTo>
                    <a:pt x="220" y="295"/>
                  </a:lnTo>
                  <a:lnTo>
                    <a:pt x="204" y="301"/>
                  </a:lnTo>
                  <a:lnTo>
                    <a:pt x="190" y="305"/>
                  </a:lnTo>
                  <a:lnTo>
                    <a:pt x="190" y="305"/>
                  </a:lnTo>
                  <a:lnTo>
                    <a:pt x="170" y="307"/>
                  </a:lnTo>
                  <a:lnTo>
                    <a:pt x="134" y="309"/>
                  </a:lnTo>
                  <a:lnTo>
                    <a:pt x="98" y="311"/>
                  </a:lnTo>
                  <a:lnTo>
                    <a:pt x="74" y="313"/>
                  </a:lnTo>
                  <a:lnTo>
                    <a:pt x="74" y="313"/>
                  </a:lnTo>
                  <a:lnTo>
                    <a:pt x="58" y="317"/>
                  </a:lnTo>
                  <a:lnTo>
                    <a:pt x="38" y="317"/>
                  </a:lnTo>
                  <a:lnTo>
                    <a:pt x="28" y="317"/>
                  </a:lnTo>
                  <a:lnTo>
                    <a:pt x="20" y="315"/>
                  </a:lnTo>
                  <a:lnTo>
                    <a:pt x="12" y="313"/>
                  </a:lnTo>
                  <a:lnTo>
                    <a:pt x="6" y="309"/>
                  </a:lnTo>
                  <a:lnTo>
                    <a:pt x="6" y="309"/>
                  </a:lnTo>
                  <a:lnTo>
                    <a:pt x="2" y="303"/>
                  </a:lnTo>
                  <a:lnTo>
                    <a:pt x="0" y="297"/>
                  </a:lnTo>
                  <a:lnTo>
                    <a:pt x="2" y="289"/>
                  </a:lnTo>
                  <a:lnTo>
                    <a:pt x="6" y="281"/>
                  </a:lnTo>
                  <a:lnTo>
                    <a:pt x="12" y="273"/>
                  </a:lnTo>
                  <a:lnTo>
                    <a:pt x="20" y="267"/>
                  </a:lnTo>
                  <a:lnTo>
                    <a:pt x="26" y="261"/>
                  </a:lnTo>
                  <a:lnTo>
                    <a:pt x="34" y="257"/>
                  </a:lnTo>
                  <a:lnTo>
                    <a:pt x="34" y="257"/>
                  </a:lnTo>
                  <a:lnTo>
                    <a:pt x="44" y="255"/>
                  </a:lnTo>
                  <a:lnTo>
                    <a:pt x="58" y="253"/>
                  </a:lnTo>
                  <a:lnTo>
                    <a:pt x="90" y="249"/>
                  </a:lnTo>
                  <a:lnTo>
                    <a:pt x="140" y="247"/>
                  </a:lnTo>
                  <a:lnTo>
                    <a:pt x="140" y="247"/>
                  </a:lnTo>
                  <a:lnTo>
                    <a:pt x="162" y="243"/>
                  </a:lnTo>
                  <a:lnTo>
                    <a:pt x="172" y="243"/>
                  </a:lnTo>
                  <a:lnTo>
                    <a:pt x="180" y="243"/>
                  </a:lnTo>
                  <a:lnTo>
                    <a:pt x="180" y="243"/>
                  </a:lnTo>
                  <a:lnTo>
                    <a:pt x="190" y="241"/>
                  </a:lnTo>
                  <a:lnTo>
                    <a:pt x="208" y="235"/>
                  </a:lnTo>
                  <a:lnTo>
                    <a:pt x="208" y="235"/>
                  </a:lnTo>
                  <a:lnTo>
                    <a:pt x="208" y="227"/>
                  </a:lnTo>
                  <a:lnTo>
                    <a:pt x="286" y="205"/>
                  </a:lnTo>
                  <a:lnTo>
                    <a:pt x="272" y="67"/>
                  </a:lnTo>
                  <a:lnTo>
                    <a:pt x="272" y="67"/>
                  </a:lnTo>
                  <a:lnTo>
                    <a:pt x="272" y="61"/>
                  </a:lnTo>
                  <a:lnTo>
                    <a:pt x="278" y="47"/>
                  </a:lnTo>
                  <a:lnTo>
                    <a:pt x="290" y="32"/>
                  </a:lnTo>
                  <a:lnTo>
                    <a:pt x="296" y="24"/>
                  </a:lnTo>
                  <a:lnTo>
                    <a:pt x="306" y="16"/>
                  </a:lnTo>
                  <a:lnTo>
                    <a:pt x="316" y="8"/>
                  </a:lnTo>
                  <a:lnTo>
                    <a:pt x="328" y="4"/>
                  </a:lnTo>
                  <a:lnTo>
                    <a:pt x="342" y="0"/>
                  </a:lnTo>
                  <a:lnTo>
                    <a:pt x="356" y="0"/>
                  </a:lnTo>
                  <a:lnTo>
                    <a:pt x="374" y="4"/>
                  </a:lnTo>
                  <a:lnTo>
                    <a:pt x="394" y="10"/>
                  </a:lnTo>
                  <a:lnTo>
                    <a:pt x="416" y="22"/>
                  </a:lnTo>
                  <a:lnTo>
                    <a:pt x="440" y="38"/>
                  </a:lnTo>
                  <a:lnTo>
                    <a:pt x="440" y="38"/>
                  </a:lnTo>
                  <a:lnTo>
                    <a:pt x="482" y="47"/>
                  </a:lnTo>
                  <a:lnTo>
                    <a:pt x="482" y="47"/>
                  </a:lnTo>
                  <a:lnTo>
                    <a:pt x="484" y="47"/>
                  </a:lnTo>
                  <a:lnTo>
                    <a:pt x="484" y="47"/>
                  </a:lnTo>
                  <a:lnTo>
                    <a:pt x="512" y="43"/>
                  </a:lnTo>
                  <a:lnTo>
                    <a:pt x="551" y="34"/>
                  </a:lnTo>
                  <a:lnTo>
                    <a:pt x="593" y="24"/>
                  </a:lnTo>
                  <a:lnTo>
                    <a:pt x="611" y="22"/>
                  </a:lnTo>
                  <a:lnTo>
                    <a:pt x="625" y="20"/>
                  </a:lnTo>
                  <a:lnTo>
                    <a:pt x="625" y="20"/>
                  </a:lnTo>
                  <a:lnTo>
                    <a:pt x="663" y="20"/>
                  </a:lnTo>
                  <a:lnTo>
                    <a:pt x="673" y="22"/>
                  </a:lnTo>
                  <a:lnTo>
                    <a:pt x="683" y="24"/>
                  </a:lnTo>
                  <a:lnTo>
                    <a:pt x="683" y="24"/>
                  </a:lnTo>
                  <a:lnTo>
                    <a:pt x="689" y="28"/>
                  </a:lnTo>
                  <a:lnTo>
                    <a:pt x="695" y="36"/>
                  </a:lnTo>
                  <a:lnTo>
                    <a:pt x="707" y="55"/>
                  </a:lnTo>
                  <a:lnTo>
                    <a:pt x="717" y="77"/>
                  </a:lnTo>
                  <a:lnTo>
                    <a:pt x="719" y="85"/>
                  </a:lnTo>
                  <a:lnTo>
                    <a:pt x="719" y="93"/>
                  </a:lnTo>
                  <a:lnTo>
                    <a:pt x="719" y="9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1" name="Freeform 97">
              <a:extLst>
                <a:ext uri="{FF2B5EF4-FFF2-40B4-BE49-F238E27FC236}">
                  <a16:creationId xmlns:a16="http://schemas.microsoft.com/office/drawing/2014/main" id="{C6F245F2-36F6-4E9E-8AC4-0C2188825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0275" y="5065713"/>
              <a:ext cx="1141413" cy="496887"/>
            </a:xfrm>
            <a:custGeom>
              <a:avLst/>
              <a:gdLst>
                <a:gd name="T0" fmla="*/ 715 w 719"/>
                <a:gd name="T1" fmla="*/ 305 h 313"/>
                <a:gd name="T2" fmla="*/ 701 w 719"/>
                <a:gd name="T3" fmla="*/ 311 h 313"/>
                <a:gd name="T4" fmla="*/ 681 w 719"/>
                <a:gd name="T5" fmla="*/ 313 h 313"/>
                <a:gd name="T6" fmla="*/ 648 w 719"/>
                <a:gd name="T7" fmla="*/ 309 h 313"/>
                <a:gd name="T8" fmla="*/ 622 w 719"/>
                <a:gd name="T9" fmla="*/ 307 h 313"/>
                <a:gd name="T10" fmla="*/ 550 w 719"/>
                <a:gd name="T11" fmla="*/ 303 h 313"/>
                <a:gd name="T12" fmla="*/ 530 w 719"/>
                <a:gd name="T13" fmla="*/ 301 h 313"/>
                <a:gd name="T14" fmla="*/ 496 w 719"/>
                <a:gd name="T15" fmla="*/ 289 h 313"/>
                <a:gd name="T16" fmla="*/ 484 w 719"/>
                <a:gd name="T17" fmla="*/ 283 h 313"/>
                <a:gd name="T18" fmla="*/ 476 w 719"/>
                <a:gd name="T19" fmla="*/ 279 h 313"/>
                <a:gd name="T20" fmla="*/ 150 w 719"/>
                <a:gd name="T21" fmla="*/ 197 h 313"/>
                <a:gd name="T22" fmla="*/ 136 w 719"/>
                <a:gd name="T23" fmla="*/ 193 h 313"/>
                <a:gd name="T24" fmla="*/ 114 w 719"/>
                <a:gd name="T25" fmla="*/ 183 h 313"/>
                <a:gd name="T26" fmla="*/ 106 w 719"/>
                <a:gd name="T27" fmla="*/ 177 h 313"/>
                <a:gd name="T28" fmla="*/ 16 w 719"/>
                <a:gd name="T29" fmla="*/ 107 h 313"/>
                <a:gd name="T30" fmla="*/ 0 w 719"/>
                <a:gd name="T31" fmla="*/ 89 h 313"/>
                <a:gd name="T32" fmla="*/ 0 w 719"/>
                <a:gd name="T33" fmla="*/ 81 h 313"/>
                <a:gd name="T34" fmla="*/ 12 w 719"/>
                <a:gd name="T35" fmla="*/ 51 h 313"/>
                <a:gd name="T36" fmla="*/ 32 w 719"/>
                <a:gd name="T37" fmla="*/ 24 h 313"/>
                <a:gd name="T38" fmla="*/ 36 w 719"/>
                <a:gd name="T39" fmla="*/ 20 h 313"/>
                <a:gd name="T40" fmla="*/ 58 w 719"/>
                <a:gd name="T41" fmla="*/ 16 h 313"/>
                <a:gd name="T42" fmla="*/ 94 w 719"/>
                <a:gd name="T43" fmla="*/ 16 h 313"/>
                <a:gd name="T44" fmla="*/ 130 w 719"/>
                <a:gd name="T45" fmla="*/ 22 h 313"/>
                <a:gd name="T46" fmla="*/ 218 w 719"/>
                <a:gd name="T47" fmla="*/ 41 h 313"/>
                <a:gd name="T48" fmla="*/ 240 w 719"/>
                <a:gd name="T49" fmla="*/ 43 h 313"/>
                <a:gd name="T50" fmla="*/ 250 w 719"/>
                <a:gd name="T51" fmla="*/ 39 h 313"/>
                <a:gd name="T52" fmla="*/ 264 w 719"/>
                <a:gd name="T53" fmla="*/ 34 h 313"/>
                <a:gd name="T54" fmla="*/ 284 w 719"/>
                <a:gd name="T55" fmla="*/ 22 h 313"/>
                <a:gd name="T56" fmla="*/ 334 w 719"/>
                <a:gd name="T57" fmla="*/ 4 h 313"/>
                <a:gd name="T58" fmla="*/ 372 w 719"/>
                <a:gd name="T59" fmla="*/ 0 h 313"/>
                <a:gd name="T60" fmla="*/ 402 w 719"/>
                <a:gd name="T61" fmla="*/ 6 h 313"/>
                <a:gd name="T62" fmla="*/ 422 w 719"/>
                <a:gd name="T63" fmla="*/ 18 h 313"/>
                <a:gd name="T64" fmla="*/ 436 w 719"/>
                <a:gd name="T65" fmla="*/ 32 h 313"/>
                <a:gd name="T66" fmla="*/ 448 w 719"/>
                <a:gd name="T67" fmla="*/ 57 h 313"/>
                <a:gd name="T68" fmla="*/ 440 w 719"/>
                <a:gd name="T69" fmla="*/ 197 h 313"/>
                <a:gd name="T70" fmla="*/ 470 w 719"/>
                <a:gd name="T71" fmla="*/ 209 h 313"/>
                <a:gd name="T72" fmla="*/ 534 w 719"/>
                <a:gd name="T73" fmla="*/ 237 h 313"/>
                <a:gd name="T74" fmla="*/ 542 w 719"/>
                <a:gd name="T75" fmla="*/ 239 h 313"/>
                <a:gd name="T76" fmla="*/ 550 w 719"/>
                <a:gd name="T77" fmla="*/ 239 h 313"/>
                <a:gd name="T78" fmla="*/ 580 w 719"/>
                <a:gd name="T79" fmla="*/ 243 h 313"/>
                <a:gd name="T80" fmla="*/ 630 w 719"/>
                <a:gd name="T81" fmla="*/ 245 h 313"/>
                <a:gd name="T82" fmla="*/ 675 w 719"/>
                <a:gd name="T83" fmla="*/ 251 h 313"/>
                <a:gd name="T84" fmla="*/ 685 w 719"/>
                <a:gd name="T85" fmla="*/ 253 h 313"/>
                <a:gd name="T86" fmla="*/ 701 w 719"/>
                <a:gd name="T87" fmla="*/ 263 h 313"/>
                <a:gd name="T88" fmla="*/ 713 w 719"/>
                <a:gd name="T89" fmla="*/ 277 h 313"/>
                <a:gd name="T90" fmla="*/ 719 w 719"/>
                <a:gd name="T91" fmla="*/ 293 h 313"/>
                <a:gd name="T92" fmla="*/ 715 w 719"/>
                <a:gd name="T93" fmla="*/ 305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9" h="313">
                  <a:moveTo>
                    <a:pt x="715" y="305"/>
                  </a:moveTo>
                  <a:lnTo>
                    <a:pt x="715" y="305"/>
                  </a:lnTo>
                  <a:lnTo>
                    <a:pt x="709" y="309"/>
                  </a:lnTo>
                  <a:lnTo>
                    <a:pt x="701" y="311"/>
                  </a:lnTo>
                  <a:lnTo>
                    <a:pt x="691" y="313"/>
                  </a:lnTo>
                  <a:lnTo>
                    <a:pt x="681" y="313"/>
                  </a:lnTo>
                  <a:lnTo>
                    <a:pt x="663" y="313"/>
                  </a:lnTo>
                  <a:lnTo>
                    <a:pt x="648" y="309"/>
                  </a:lnTo>
                  <a:lnTo>
                    <a:pt x="648" y="309"/>
                  </a:lnTo>
                  <a:lnTo>
                    <a:pt x="622" y="307"/>
                  </a:lnTo>
                  <a:lnTo>
                    <a:pt x="586" y="305"/>
                  </a:lnTo>
                  <a:lnTo>
                    <a:pt x="550" y="303"/>
                  </a:lnTo>
                  <a:lnTo>
                    <a:pt x="530" y="301"/>
                  </a:lnTo>
                  <a:lnTo>
                    <a:pt x="530" y="301"/>
                  </a:lnTo>
                  <a:lnTo>
                    <a:pt x="508" y="293"/>
                  </a:lnTo>
                  <a:lnTo>
                    <a:pt x="496" y="289"/>
                  </a:lnTo>
                  <a:lnTo>
                    <a:pt x="484" y="283"/>
                  </a:lnTo>
                  <a:lnTo>
                    <a:pt x="484" y="283"/>
                  </a:lnTo>
                  <a:lnTo>
                    <a:pt x="476" y="279"/>
                  </a:lnTo>
                  <a:lnTo>
                    <a:pt x="476" y="279"/>
                  </a:lnTo>
                  <a:lnTo>
                    <a:pt x="454" y="295"/>
                  </a:lnTo>
                  <a:lnTo>
                    <a:pt x="150" y="197"/>
                  </a:lnTo>
                  <a:lnTo>
                    <a:pt x="150" y="197"/>
                  </a:lnTo>
                  <a:lnTo>
                    <a:pt x="136" y="193"/>
                  </a:lnTo>
                  <a:lnTo>
                    <a:pt x="124" y="189"/>
                  </a:lnTo>
                  <a:lnTo>
                    <a:pt x="114" y="183"/>
                  </a:lnTo>
                  <a:lnTo>
                    <a:pt x="106" y="177"/>
                  </a:lnTo>
                  <a:lnTo>
                    <a:pt x="106" y="177"/>
                  </a:lnTo>
                  <a:lnTo>
                    <a:pt x="48" y="133"/>
                  </a:lnTo>
                  <a:lnTo>
                    <a:pt x="16" y="107"/>
                  </a:lnTo>
                  <a:lnTo>
                    <a:pt x="4" y="97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4" y="73"/>
                  </a:lnTo>
                  <a:lnTo>
                    <a:pt x="12" y="51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46" y="18"/>
                  </a:lnTo>
                  <a:lnTo>
                    <a:pt x="58" y="16"/>
                  </a:lnTo>
                  <a:lnTo>
                    <a:pt x="94" y="16"/>
                  </a:lnTo>
                  <a:lnTo>
                    <a:pt x="94" y="16"/>
                  </a:lnTo>
                  <a:lnTo>
                    <a:pt x="110" y="18"/>
                  </a:lnTo>
                  <a:lnTo>
                    <a:pt x="130" y="22"/>
                  </a:lnTo>
                  <a:lnTo>
                    <a:pt x="176" y="32"/>
                  </a:lnTo>
                  <a:lnTo>
                    <a:pt x="218" y="41"/>
                  </a:lnTo>
                  <a:lnTo>
                    <a:pt x="232" y="43"/>
                  </a:lnTo>
                  <a:lnTo>
                    <a:pt x="240" y="43"/>
                  </a:lnTo>
                  <a:lnTo>
                    <a:pt x="240" y="43"/>
                  </a:lnTo>
                  <a:lnTo>
                    <a:pt x="250" y="39"/>
                  </a:lnTo>
                  <a:lnTo>
                    <a:pt x="264" y="34"/>
                  </a:lnTo>
                  <a:lnTo>
                    <a:pt x="264" y="34"/>
                  </a:lnTo>
                  <a:lnTo>
                    <a:pt x="284" y="22"/>
                  </a:lnTo>
                  <a:lnTo>
                    <a:pt x="284" y="22"/>
                  </a:lnTo>
                  <a:lnTo>
                    <a:pt x="310" y="10"/>
                  </a:lnTo>
                  <a:lnTo>
                    <a:pt x="334" y="4"/>
                  </a:lnTo>
                  <a:lnTo>
                    <a:pt x="354" y="0"/>
                  </a:lnTo>
                  <a:lnTo>
                    <a:pt x="372" y="0"/>
                  </a:lnTo>
                  <a:lnTo>
                    <a:pt x="388" y="2"/>
                  </a:lnTo>
                  <a:lnTo>
                    <a:pt x="402" y="6"/>
                  </a:lnTo>
                  <a:lnTo>
                    <a:pt x="414" y="10"/>
                  </a:lnTo>
                  <a:lnTo>
                    <a:pt x="422" y="18"/>
                  </a:lnTo>
                  <a:lnTo>
                    <a:pt x="430" y="24"/>
                  </a:lnTo>
                  <a:lnTo>
                    <a:pt x="436" y="32"/>
                  </a:lnTo>
                  <a:lnTo>
                    <a:pt x="444" y="47"/>
                  </a:lnTo>
                  <a:lnTo>
                    <a:pt x="448" y="57"/>
                  </a:lnTo>
                  <a:lnTo>
                    <a:pt x="450" y="63"/>
                  </a:lnTo>
                  <a:lnTo>
                    <a:pt x="440" y="197"/>
                  </a:lnTo>
                  <a:lnTo>
                    <a:pt x="440" y="197"/>
                  </a:lnTo>
                  <a:lnTo>
                    <a:pt x="470" y="209"/>
                  </a:lnTo>
                  <a:lnTo>
                    <a:pt x="542" y="231"/>
                  </a:lnTo>
                  <a:lnTo>
                    <a:pt x="534" y="237"/>
                  </a:lnTo>
                  <a:lnTo>
                    <a:pt x="534" y="237"/>
                  </a:lnTo>
                  <a:lnTo>
                    <a:pt x="542" y="239"/>
                  </a:lnTo>
                  <a:lnTo>
                    <a:pt x="542" y="239"/>
                  </a:lnTo>
                  <a:lnTo>
                    <a:pt x="550" y="239"/>
                  </a:lnTo>
                  <a:lnTo>
                    <a:pt x="558" y="239"/>
                  </a:lnTo>
                  <a:lnTo>
                    <a:pt x="580" y="243"/>
                  </a:lnTo>
                  <a:lnTo>
                    <a:pt x="580" y="243"/>
                  </a:lnTo>
                  <a:lnTo>
                    <a:pt x="630" y="245"/>
                  </a:lnTo>
                  <a:lnTo>
                    <a:pt x="663" y="249"/>
                  </a:lnTo>
                  <a:lnTo>
                    <a:pt x="675" y="251"/>
                  </a:lnTo>
                  <a:lnTo>
                    <a:pt x="685" y="253"/>
                  </a:lnTo>
                  <a:lnTo>
                    <a:pt x="685" y="253"/>
                  </a:lnTo>
                  <a:lnTo>
                    <a:pt x="693" y="257"/>
                  </a:lnTo>
                  <a:lnTo>
                    <a:pt x="701" y="263"/>
                  </a:lnTo>
                  <a:lnTo>
                    <a:pt x="707" y="269"/>
                  </a:lnTo>
                  <a:lnTo>
                    <a:pt x="713" y="277"/>
                  </a:lnTo>
                  <a:lnTo>
                    <a:pt x="717" y="285"/>
                  </a:lnTo>
                  <a:lnTo>
                    <a:pt x="719" y="293"/>
                  </a:lnTo>
                  <a:lnTo>
                    <a:pt x="719" y="299"/>
                  </a:lnTo>
                  <a:lnTo>
                    <a:pt x="715" y="305"/>
                  </a:lnTo>
                  <a:lnTo>
                    <a:pt x="715" y="305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2" name="Freeform 98">
              <a:extLst>
                <a:ext uri="{FF2B5EF4-FFF2-40B4-BE49-F238E27FC236}">
                  <a16:creationId xmlns:a16="http://schemas.microsoft.com/office/drawing/2014/main" id="{00150F21-29B3-47D1-B840-A3421B0B2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275" y="5119688"/>
              <a:ext cx="187325" cy="77787"/>
            </a:xfrm>
            <a:custGeom>
              <a:avLst/>
              <a:gdLst>
                <a:gd name="T0" fmla="*/ 24 w 118"/>
                <a:gd name="T1" fmla="*/ 0 h 49"/>
                <a:gd name="T2" fmla="*/ 24 w 118"/>
                <a:gd name="T3" fmla="*/ 0 h 49"/>
                <a:gd name="T4" fmla="*/ 40 w 118"/>
                <a:gd name="T5" fmla="*/ 5 h 49"/>
                <a:gd name="T6" fmla="*/ 68 w 118"/>
                <a:gd name="T7" fmla="*/ 21 h 49"/>
                <a:gd name="T8" fmla="*/ 118 w 118"/>
                <a:gd name="T9" fmla="*/ 49 h 49"/>
                <a:gd name="T10" fmla="*/ 118 w 118"/>
                <a:gd name="T11" fmla="*/ 49 h 49"/>
                <a:gd name="T12" fmla="*/ 90 w 118"/>
                <a:gd name="T13" fmla="*/ 37 h 49"/>
                <a:gd name="T14" fmla="*/ 50 w 118"/>
                <a:gd name="T15" fmla="*/ 25 h 49"/>
                <a:gd name="T16" fmla="*/ 0 w 118"/>
                <a:gd name="T17" fmla="*/ 9 h 49"/>
                <a:gd name="T18" fmla="*/ 0 w 118"/>
                <a:gd name="T19" fmla="*/ 9 h 49"/>
                <a:gd name="T20" fmla="*/ 10 w 118"/>
                <a:gd name="T21" fmla="*/ 5 h 49"/>
                <a:gd name="T22" fmla="*/ 24 w 118"/>
                <a:gd name="T23" fmla="*/ 0 h 49"/>
                <a:gd name="T24" fmla="*/ 24 w 118"/>
                <a:gd name="T2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49">
                  <a:moveTo>
                    <a:pt x="24" y="0"/>
                  </a:moveTo>
                  <a:lnTo>
                    <a:pt x="24" y="0"/>
                  </a:lnTo>
                  <a:lnTo>
                    <a:pt x="40" y="5"/>
                  </a:lnTo>
                  <a:lnTo>
                    <a:pt x="68" y="21"/>
                  </a:lnTo>
                  <a:lnTo>
                    <a:pt x="118" y="49"/>
                  </a:lnTo>
                  <a:lnTo>
                    <a:pt x="118" y="49"/>
                  </a:lnTo>
                  <a:lnTo>
                    <a:pt x="90" y="37"/>
                  </a:lnTo>
                  <a:lnTo>
                    <a:pt x="50" y="25"/>
                  </a:lnTo>
                  <a:lnTo>
                    <a:pt x="0" y="9"/>
                  </a:lnTo>
                  <a:lnTo>
                    <a:pt x="0" y="9"/>
                  </a:lnTo>
                  <a:lnTo>
                    <a:pt x="10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3" name="Freeform 99">
              <a:extLst>
                <a:ext uri="{FF2B5EF4-FFF2-40B4-BE49-F238E27FC236}">
                  <a16:creationId xmlns:a16="http://schemas.microsoft.com/office/drawing/2014/main" id="{032A92B2-EF95-461C-98C9-4C2118C8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9100" y="5116513"/>
              <a:ext cx="222250" cy="84137"/>
            </a:xfrm>
            <a:custGeom>
              <a:avLst/>
              <a:gdLst>
                <a:gd name="T0" fmla="*/ 140 w 140"/>
                <a:gd name="T1" fmla="*/ 11 h 53"/>
                <a:gd name="T2" fmla="*/ 140 w 140"/>
                <a:gd name="T3" fmla="*/ 11 h 53"/>
                <a:gd name="T4" fmla="*/ 78 w 140"/>
                <a:gd name="T5" fmla="*/ 27 h 53"/>
                <a:gd name="T6" fmla="*/ 30 w 140"/>
                <a:gd name="T7" fmla="*/ 41 h 53"/>
                <a:gd name="T8" fmla="*/ 12 w 140"/>
                <a:gd name="T9" fmla="*/ 47 h 53"/>
                <a:gd name="T10" fmla="*/ 0 w 140"/>
                <a:gd name="T11" fmla="*/ 53 h 53"/>
                <a:gd name="T12" fmla="*/ 0 w 140"/>
                <a:gd name="T13" fmla="*/ 53 h 53"/>
                <a:gd name="T14" fmla="*/ 10 w 140"/>
                <a:gd name="T15" fmla="*/ 45 h 53"/>
                <a:gd name="T16" fmla="*/ 36 w 140"/>
                <a:gd name="T17" fmla="*/ 27 h 53"/>
                <a:gd name="T18" fmla="*/ 66 w 140"/>
                <a:gd name="T19" fmla="*/ 9 h 53"/>
                <a:gd name="T20" fmla="*/ 82 w 140"/>
                <a:gd name="T21" fmla="*/ 4 h 53"/>
                <a:gd name="T22" fmla="*/ 94 w 140"/>
                <a:gd name="T23" fmla="*/ 0 h 53"/>
                <a:gd name="T24" fmla="*/ 94 w 140"/>
                <a:gd name="T25" fmla="*/ 0 h 53"/>
                <a:gd name="T26" fmla="*/ 138 w 140"/>
                <a:gd name="T27" fmla="*/ 11 h 53"/>
                <a:gd name="T28" fmla="*/ 138 w 140"/>
                <a:gd name="T29" fmla="*/ 11 h 53"/>
                <a:gd name="T30" fmla="*/ 140 w 140"/>
                <a:gd name="T31" fmla="*/ 11 h 53"/>
                <a:gd name="T32" fmla="*/ 140 w 140"/>
                <a:gd name="T33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" h="53">
                  <a:moveTo>
                    <a:pt x="140" y="11"/>
                  </a:moveTo>
                  <a:lnTo>
                    <a:pt x="140" y="11"/>
                  </a:lnTo>
                  <a:lnTo>
                    <a:pt x="78" y="27"/>
                  </a:lnTo>
                  <a:lnTo>
                    <a:pt x="30" y="41"/>
                  </a:lnTo>
                  <a:lnTo>
                    <a:pt x="12" y="47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0" y="45"/>
                  </a:lnTo>
                  <a:lnTo>
                    <a:pt x="36" y="27"/>
                  </a:lnTo>
                  <a:lnTo>
                    <a:pt x="66" y="9"/>
                  </a:lnTo>
                  <a:lnTo>
                    <a:pt x="82" y="4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38" y="11"/>
                  </a:lnTo>
                  <a:lnTo>
                    <a:pt x="138" y="11"/>
                  </a:lnTo>
                  <a:lnTo>
                    <a:pt x="140" y="11"/>
                  </a:lnTo>
                  <a:lnTo>
                    <a:pt x="140" y="11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4" name="Freeform 100">
              <a:extLst>
                <a:ext uri="{FF2B5EF4-FFF2-40B4-BE49-F238E27FC236}">
                  <a16:creationId xmlns:a16="http://schemas.microsoft.com/office/drawing/2014/main" id="{A4644C87-37E2-450D-93E1-EC0AD0D32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5925" y="5441950"/>
              <a:ext cx="385763" cy="120650"/>
            </a:xfrm>
            <a:custGeom>
              <a:avLst/>
              <a:gdLst>
                <a:gd name="T0" fmla="*/ 239 w 243"/>
                <a:gd name="T1" fmla="*/ 68 h 76"/>
                <a:gd name="T2" fmla="*/ 239 w 243"/>
                <a:gd name="T3" fmla="*/ 68 h 76"/>
                <a:gd name="T4" fmla="*/ 233 w 243"/>
                <a:gd name="T5" fmla="*/ 72 h 76"/>
                <a:gd name="T6" fmla="*/ 225 w 243"/>
                <a:gd name="T7" fmla="*/ 74 h 76"/>
                <a:gd name="T8" fmla="*/ 215 w 243"/>
                <a:gd name="T9" fmla="*/ 76 h 76"/>
                <a:gd name="T10" fmla="*/ 205 w 243"/>
                <a:gd name="T11" fmla="*/ 76 h 76"/>
                <a:gd name="T12" fmla="*/ 187 w 243"/>
                <a:gd name="T13" fmla="*/ 76 h 76"/>
                <a:gd name="T14" fmla="*/ 172 w 243"/>
                <a:gd name="T15" fmla="*/ 72 h 76"/>
                <a:gd name="T16" fmla="*/ 172 w 243"/>
                <a:gd name="T17" fmla="*/ 72 h 76"/>
                <a:gd name="T18" fmla="*/ 146 w 243"/>
                <a:gd name="T19" fmla="*/ 70 h 76"/>
                <a:gd name="T20" fmla="*/ 110 w 243"/>
                <a:gd name="T21" fmla="*/ 68 h 76"/>
                <a:gd name="T22" fmla="*/ 74 w 243"/>
                <a:gd name="T23" fmla="*/ 66 h 76"/>
                <a:gd name="T24" fmla="*/ 54 w 243"/>
                <a:gd name="T25" fmla="*/ 64 h 76"/>
                <a:gd name="T26" fmla="*/ 54 w 243"/>
                <a:gd name="T27" fmla="*/ 64 h 76"/>
                <a:gd name="T28" fmla="*/ 42 w 243"/>
                <a:gd name="T29" fmla="*/ 60 h 76"/>
                <a:gd name="T30" fmla="*/ 42 w 243"/>
                <a:gd name="T31" fmla="*/ 60 h 76"/>
                <a:gd name="T32" fmla="*/ 42 w 243"/>
                <a:gd name="T33" fmla="*/ 60 h 76"/>
                <a:gd name="T34" fmla="*/ 26 w 243"/>
                <a:gd name="T35" fmla="*/ 54 h 76"/>
                <a:gd name="T36" fmla="*/ 8 w 243"/>
                <a:gd name="T37" fmla="*/ 46 h 76"/>
                <a:gd name="T38" fmla="*/ 8 w 243"/>
                <a:gd name="T39" fmla="*/ 46 h 76"/>
                <a:gd name="T40" fmla="*/ 0 w 243"/>
                <a:gd name="T41" fmla="*/ 42 h 76"/>
                <a:gd name="T42" fmla="*/ 56 w 243"/>
                <a:gd name="T43" fmla="*/ 2 h 76"/>
                <a:gd name="T44" fmla="*/ 58 w 243"/>
                <a:gd name="T45" fmla="*/ 0 h 76"/>
                <a:gd name="T46" fmla="*/ 58 w 243"/>
                <a:gd name="T47" fmla="*/ 0 h 76"/>
                <a:gd name="T48" fmla="*/ 66 w 243"/>
                <a:gd name="T49" fmla="*/ 2 h 76"/>
                <a:gd name="T50" fmla="*/ 66 w 243"/>
                <a:gd name="T51" fmla="*/ 2 h 76"/>
                <a:gd name="T52" fmla="*/ 74 w 243"/>
                <a:gd name="T53" fmla="*/ 2 h 76"/>
                <a:gd name="T54" fmla="*/ 82 w 243"/>
                <a:gd name="T55" fmla="*/ 2 h 76"/>
                <a:gd name="T56" fmla="*/ 104 w 243"/>
                <a:gd name="T57" fmla="*/ 6 h 76"/>
                <a:gd name="T58" fmla="*/ 104 w 243"/>
                <a:gd name="T59" fmla="*/ 6 h 76"/>
                <a:gd name="T60" fmla="*/ 154 w 243"/>
                <a:gd name="T61" fmla="*/ 8 h 76"/>
                <a:gd name="T62" fmla="*/ 187 w 243"/>
                <a:gd name="T63" fmla="*/ 12 h 76"/>
                <a:gd name="T64" fmla="*/ 199 w 243"/>
                <a:gd name="T65" fmla="*/ 14 h 76"/>
                <a:gd name="T66" fmla="*/ 209 w 243"/>
                <a:gd name="T67" fmla="*/ 16 h 76"/>
                <a:gd name="T68" fmla="*/ 209 w 243"/>
                <a:gd name="T69" fmla="*/ 16 h 76"/>
                <a:gd name="T70" fmla="*/ 217 w 243"/>
                <a:gd name="T71" fmla="*/ 20 h 76"/>
                <a:gd name="T72" fmla="*/ 225 w 243"/>
                <a:gd name="T73" fmla="*/ 26 h 76"/>
                <a:gd name="T74" fmla="*/ 231 w 243"/>
                <a:gd name="T75" fmla="*/ 32 h 76"/>
                <a:gd name="T76" fmla="*/ 237 w 243"/>
                <a:gd name="T77" fmla="*/ 40 h 76"/>
                <a:gd name="T78" fmla="*/ 241 w 243"/>
                <a:gd name="T79" fmla="*/ 48 h 76"/>
                <a:gd name="T80" fmla="*/ 243 w 243"/>
                <a:gd name="T81" fmla="*/ 56 h 76"/>
                <a:gd name="T82" fmla="*/ 243 w 243"/>
                <a:gd name="T83" fmla="*/ 62 h 76"/>
                <a:gd name="T84" fmla="*/ 239 w 243"/>
                <a:gd name="T85" fmla="*/ 68 h 76"/>
                <a:gd name="T86" fmla="*/ 239 w 243"/>
                <a:gd name="T87" fmla="*/ 6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3" h="76">
                  <a:moveTo>
                    <a:pt x="239" y="68"/>
                  </a:moveTo>
                  <a:lnTo>
                    <a:pt x="239" y="68"/>
                  </a:lnTo>
                  <a:lnTo>
                    <a:pt x="233" y="72"/>
                  </a:lnTo>
                  <a:lnTo>
                    <a:pt x="225" y="74"/>
                  </a:lnTo>
                  <a:lnTo>
                    <a:pt x="215" y="76"/>
                  </a:lnTo>
                  <a:lnTo>
                    <a:pt x="205" y="76"/>
                  </a:lnTo>
                  <a:lnTo>
                    <a:pt x="187" y="76"/>
                  </a:lnTo>
                  <a:lnTo>
                    <a:pt x="172" y="72"/>
                  </a:lnTo>
                  <a:lnTo>
                    <a:pt x="172" y="72"/>
                  </a:lnTo>
                  <a:lnTo>
                    <a:pt x="146" y="70"/>
                  </a:lnTo>
                  <a:lnTo>
                    <a:pt x="110" y="68"/>
                  </a:lnTo>
                  <a:lnTo>
                    <a:pt x="74" y="66"/>
                  </a:lnTo>
                  <a:lnTo>
                    <a:pt x="54" y="64"/>
                  </a:lnTo>
                  <a:lnTo>
                    <a:pt x="54" y="64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26" y="5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0" y="42"/>
                  </a:lnTo>
                  <a:lnTo>
                    <a:pt x="56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74" y="2"/>
                  </a:lnTo>
                  <a:lnTo>
                    <a:pt x="82" y="2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54" y="8"/>
                  </a:lnTo>
                  <a:lnTo>
                    <a:pt x="187" y="12"/>
                  </a:lnTo>
                  <a:lnTo>
                    <a:pt x="199" y="14"/>
                  </a:lnTo>
                  <a:lnTo>
                    <a:pt x="209" y="16"/>
                  </a:lnTo>
                  <a:lnTo>
                    <a:pt x="209" y="16"/>
                  </a:lnTo>
                  <a:lnTo>
                    <a:pt x="217" y="20"/>
                  </a:lnTo>
                  <a:lnTo>
                    <a:pt x="225" y="26"/>
                  </a:lnTo>
                  <a:lnTo>
                    <a:pt x="231" y="32"/>
                  </a:lnTo>
                  <a:lnTo>
                    <a:pt x="237" y="40"/>
                  </a:lnTo>
                  <a:lnTo>
                    <a:pt x="241" y="48"/>
                  </a:lnTo>
                  <a:lnTo>
                    <a:pt x="243" y="56"/>
                  </a:lnTo>
                  <a:lnTo>
                    <a:pt x="243" y="62"/>
                  </a:lnTo>
                  <a:lnTo>
                    <a:pt x="239" y="68"/>
                  </a:lnTo>
                  <a:lnTo>
                    <a:pt x="239" y="68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5" name="Freeform 101">
              <a:extLst>
                <a:ext uri="{FF2B5EF4-FFF2-40B4-BE49-F238E27FC236}">
                  <a16:creationId xmlns:a16="http://schemas.microsoft.com/office/drawing/2014/main" id="{D42FCF1A-9CA4-4075-8329-7F0B61E5B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2600" y="5441950"/>
              <a:ext cx="319088" cy="120650"/>
            </a:xfrm>
            <a:custGeom>
              <a:avLst/>
              <a:gdLst>
                <a:gd name="T0" fmla="*/ 197 w 201"/>
                <a:gd name="T1" fmla="*/ 68 h 76"/>
                <a:gd name="T2" fmla="*/ 197 w 201"/>
                <a:gd name="T3" fmla="*/ 68 h 76"/>
                <a:gd name="T4" fmla="*/ 191 w 201"/>
                <a:gd name="T5" fmla="*/ 72 h 76"/>
                <a:gd name="T6" fmla="*/ 183 w 201"/>
                <a:gd name="T7" fmla="*/ 74 h 76"/>
                <a:gd name="T8" fmla="*/ 173 w 201"/>
                <a:gd name="T9" fmla="*/ 76 h 76"/>
                <a:gd name="T10" fmla="*/ 163 w 201"/>
                <a:gd name="T11" fmla="*/ 76 h 76"/>
                <a:gd name="T12" fmla="*/ 145 w 201"/>
                <a:gd name="T13" fmla="*/ 76 h 76"/>
                <a:gd name="T14" fmla="*/ 130 w 201"/>
                <a:gd name="T15" fmla="*/ 72 h 76"/>
                <a:gd name="T16" fmla="*/ 130 w 201"/>
                <a:gd name="T17" fmla="*/ 72 h 76"/>
                <a:gd name="T18" fmla="*/ 104 w 201"/>
                <a:gd name="T19" fmla="*/ 70 h 76"/>
                <a:gd name="T20" fmla="*/ 68 w 201"/>
                <a:gd name="T21" fmla="*/ 68 h 76"/>
                <a:gd name="T22" fmla="*/ 32 w 201"/>
                <a:gd name="T23" fmla="*/ 66 h 76"/>
                <a:gd name="T24" fmla="*/ 12 w 201"/>
                <a:gd name="T25" fmla="*/ 64 h 76"/>
                <a:gd name="T26" fmla="*/ 12 w 201"/>
                <a:gd name="T27" fmla="*/ 64 h 76"/>
                <a:gd name="T28" fmla="*/ 0 w 201"/>
                <a:gd name="T29" fmla="*/ 60 h 76"/>
                <a:gd name="T30" fmla="*/ 0 w 201"/>
                <a:gd name="T31" fmla="*/ 60 h 76"/>
                <a:gd name="T32" fmla="*/ 0 w 201"/>
                <a:gd name="T33" fmla="*/ 60 h 76"/>
                <a:gd name="T34" fmla="*/ 0 w 201"/>
                <a:gd name="T35" fmla="*/ 60 h 76"/>
                <a:gd name="T36" fmla="*/ 4 w 201"/>
                <a:gd name="T37" fmla="*/ 56 h 76"/>
                <a:gd name="T38" fmla="*/ 12 w 201"/>
                <a:gd name="T39" fmla="*/ 44 h 76"/>
                <a:gd name="T40" fmla="*/ 14 w 201"/>
                <a:gd name="T41" fmla="*/ 36 h 76"/>
                <a:gd name="T42" fmla="*/ 16 w 201"/>
                <a:gd name="T43" fmla="*/ 26 h 76"/>
                <a:gd name="T44" fmla="*/ 16 w 201"/>
                <a:gd name="T45" fmla="*/ 14 h 76"/>
                <a:gd name="T46" fmla="*/ 14 w 201"/>
                <a:gd name="T47" fmla="*/ 2 h 76"/>
                <a:gd name="T48" fmla="*/ 16 w 201"/>
                <a:gd name="T49" fmla="*/ 0 h 76"/>
                <a:gd name="T50" fmla="*/ 16 w 201"/>
                <a:gd name="T51" fmla="*/ 0 h 76"/>
                <a:gd name="T52" fmla="*/ 24 w 201"/>
                <a:gd name="T53" fmla="*/ 2 h 76"/>
                <a:gd name="T54" fmla="*/ 24 w 201"/>
                <a:gd name="T55" fmla="*/ 2 h 76"/>
                <a:gd name="T56" fmla="*/ 32 w 201"/>
                <a:gd name="T57" fmla="*/ 2 h 76"/>
                <a:gd name="T58" fmla="*/ 40 w 201"/>
                <a:gd name="T59" fmla="*/ 2 h 76"/>
                <a:gd name="T60" fmla="*/ 62 w 201"/>
                <a:gd name="T61" fmla="*/ 6 h 76"/>
                <a:gd name="T62" fmla="*/ 62 w 201"/>
                <a:gd name="T63" fmla="*/ 6 h 76"/>
                <a:gd name="T64" fmla="*/ 112 w 201"/>
                <a:gd name="T65" fmla="*/ 8 h 76"/>
                <a:gd name="T66" fmla="*/ 145 w 201"/>
                <a:gd name="T67" fmla="*/ 12 h 76"/>
                <a:gd name="T68" fmla="*/ 157 w 201"/>
                <a:gd name="T69" fmla="*/ 14 h 76"/>
                <a:gd name="T70" fmla="*/ 167 w 201"/>
                <a:gd name="T71" fmla="*/ 16 h 76"/>
                <a:gd name="T72" fmla="*/ 167 w 201"/>
                <a:gd name="T73" fmla="*/ 16 h 76"/>
                <a:gd name="T74" fmla="*/ 175 w 201"/>
                <a:gd name="T75" fmla="*/ 20 h 76"/>
                <a:gd name="T76" fmla="*/ 183 w 201"/>
                <a:gd name="T77" fmla="*/ 26 h 76"/>
                <a:gd name="T78" fmla="*/ 189 w 201"/>
                <a:gd name="T79" fmla="*/ 32 h 76"/>
                <a:gd name="T80" fmla="*/ 195 w 201"/>
                <a:gd name="T81" fmla="*/ 40 h 76"/>
                <a:gd name="T82" fmla="*/ 199 w 201"/>
                <a:gd name="T83" fmla="*/ 48 h 76"/>
                <a:gd name="T84" fmla="*/ 201 w 201"/>
                <a:gd name="T85" fmla="*/ 56 h 76"/>
                <a:gd name="T86" fmla="*/ 201 w 201"/>
                <a:gd name="T87" fmla="*/ 62 h 76"/>
                <a:gd name="T88" fmla="*/ 197 w 201"/>
                <a:gd name="T89" fmla="*/ 68 h 76"/>
                <a:gd name="T90" fmla="*/ 197 w 201"/>
                <a:gd name="T91" fmla="*/ 6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1" h="76">
                  <a:moveTo>
                    <a:pt x="197" y="68"/>
                  </a:moveTo>
                  <a:lnTo>
                    <a:pt x="197" y="68"/>
                  </a:lnTo>
                  <a:lnTo>
                    <a:pt x="191" y="72"/>
                  </a:lnTo>
                  <a:lnTo>
                    <a:pt x="183" y="74"/>
                  </a:lnTo>
                  <a:lnTo>
                    <a:pt x="173" y="76"/>
                  </a:lnTo>
                  <a:lnTo>
                    <a:pt x="163" y="76"/>
                  </a:lnTo>
                  <a:lnTo>
                    <a:pt x="145" y="76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04" y="70"/>
                  </a:lnTo>
                  <a:lnTo>
                    <a:pt x="68" y="68"/>
                  </a:lnTo>
                  <a:lnTo>
                    <a:pt x="32" y="66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4" y="56"/>
                  </a:lnTo>
                  <a:lnTo>
                    <a:pt x="12" y="44"/>
                  </a:lnTo>
                  <a:lnTo>
                    <a:pt x="14" y="36"/>
                  </a:lnTo>
                  <a:lnTo>
                    <a:pt x="16" y="26"/>
                  </a:lnTo>
                  <a:lnTo>
                    <a:pt x="16" y="14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32" y="2"/>
                  </a:lnTo>
                  <a:lnTo>
                    <a:pt x="40" y="2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112" y="8"/>
                  </a:lnTo>
                  <a:lnTo>
                    <a:pt x="145" y="12"/>
                  </a:lnTo>
                  <a:lnTo>
                    <a:pt x="157" y="14"/>
                  </a:lnTo>
                  <a:lnTo>
                    <a:pt x="167" y="16"/>
                  </a:lnTo>
                  <a:lnTo>
                    <a:pt x="167" y="16"/>
                  </a:lnTo>
                  <a:lnTo>
                    <a:pt x="175" y="20"/>
                  </a:lnTo>
                  <a:lnTo>
                    <a:pt x="183" y="26"/>
                  </a:lnTo>
                  <a:lnTo>
                    <a:pt x="189" y="32"/>
                  </a:lnTo>
                  <a:lnTo>
                    <a:pt x="195" y="40"/>
                  </a:lnTo>
                  <a:lnTo>
                    <a:pt x="199" y="48"/>
                  </a:lnTo>
                  <a:lnTo>
                    <a:pt x="201" y="56"/>
                  </a:lnTo>
                  <a:lnTo>
                    <a:pt x="201" y="62"/>
                  </a:lnTo>
                  <a:lnTo>
                    <a:pt x="197" y="68"/>
                  </a:lnTo>
                  <a:lnTo>
                    <a:pt x="197" y="68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6" name="Freeform 102">
              <a:extLst>
                <a:ext uri="{FF2B5EF4-FFF2-40B4-BE49-F238E27FC236}">
                  <a16:creationId xmlns:a16="http://schemas.microsoft.com/office/drawing/2014/main" id="{ABB08175-6208-4629-BD04-068FD478C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825" y="5165725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2 h 2"/>
                <a:gd name="T8" fmla="*/ 2 w 2"/>
                <a:gd name="T9" fmla="*/ 0 h 2"/>
                <a:gd name="T10" fmla="*/ 2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35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" name="Freeform 103">
              <a:extLst>
                <a:ext uri="{FF2B5EF4-FFF2-40B4-BE49-F238E27FC236}">
                  <a16:creationId xmlns:a16="http://schemas.microsoft.com/office/drawing/2014/main" id="{4E784A89-E8E5-427F-B26F-028B501AD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6175" y="5178425"/>
              <a:ext cx="307975" cy="142875"/>
            </a:xfrm>
            <a:custGeom>
              <a:avLst/>
              <a:gdLst>
                <a:gd name="T0" fmla="*/ 194 w 194"/>
                <a:gd name="T1" fmla="*/ 90 h 90"/>
                <a:gd name="T2" fmla="*/ 194 w 194"/>
                <a:gd name="T3" fmla="*/ 90 h 90"/>
                <a:gd name="T4" fmla="*/ 140 w 194"/>
                <a:gd name="T5" fmla="*/ 60 h 90"/>
                <a:gd name="T6" fmla="*/ 94 w 194"/>
                <a:gd name="T7" fmla="*/ 38 h 90"/>
                <a:gd name="T8" fmla="*/ 74 w 194"/>
                <a:gd name="T9" fmla="*/ 28 h 90"/>
                <a:gd name="T10" fmla="*/ 56 w 194"/>
                <a:gd name="T11" fmla="*/ 24 h 90"/>
                <a:gd name="T12" fmla="*/ 56 w 194"/>
                <a:gd name="T13" fmla="*/ 24 h 90"/>
                <a:gd name="T14" fmla="*/ 30 w 194"/>
                <a:gd name="T15" fmla="*/ 16 h 90"/>
                <a:gd name="T16" fmla="*/ 12 w 194"/>
                <a:gd name="T17" fmla="*/ 8 h 90"/>
                <a:gd name="T18" fmla="*/ 4 w 194"/>
                <a:gd name="T19" fmla="*/ 2 h 90"/>
                <a:gd name="T20" fmla="*/ 0 w 194"/>
                <a:gd name="T21" fmla="*/ 0 h 90"/>
                <a:gd name="T22" fmla="*/ 0 w 194"/>
                <a:gd name="T23" fmla="*/ 0 h 90"/>
                <a:gd name="T24" fmla="*/ 12 w 194"/>
                <a:gd name="T25" fmla="*/ 0 h 90"/>
                <a:gd name="T26" fmla="*/ 38 w 194"/>
                <a:gd name="T27" fmla="*/ 4 h 90"/>
                <a:gd name="T28" fmla="*/ 54 w 194"/>
                <a:gd name="T29" fmla="*/ 8 h 90"/>
                <a:gd name="T30" fmla="*/ 72 w 194"/>
                <a:gd name="T31" fmla="*/ 12 h 90"/>
                <a:gd name="T32" fmla="*/ 90 w 194"/>
                <a:gd name="T33" fmla="*/ 20 h 90"/>
                <a:gd name="T34" fmla="*/ 106 w 194"/>
                <a:gd name="T35" fmla="*/ 30 h 90"/>
                <a:gd name="T36" fmla="*/ 106 w 194"/>
                <a:gd name="T37" fmla="*/ 30 h 90"/>
                <a:gd name="T38" fmla="*/ 194 w 194"/>
                <a:gd name="T39" fmla="*/ 90 h 90"/>
                <a:gd name="T40" fmla="*/ 194 w 194"/>
                <a:gd name="T4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90">
                  <a:moveTo>
                    <a:pt x="194" y="90"/>
                  </a:moveTo>
                  <a:lnTo>
                    <a:pt x="194" y="90"/>
                  </a:lnTo>
                  <a:lnTo>
                    <a:pt x="140" y="60"/>
                  </a:lnTo>
                  <a:lnTo>
                    <a:pt x="94" y="38"/>
                  </a:lnTo>
                  <a:lnTo>
                    <a:pt x="74" y="28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30" y="16"/>
                  </a:lnTo>
                  <a:lnTo>
                    <a:pt x="12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8" y="4"/>
                  </a:lnTo>
                  <a:lnTo>
                    <a:pt x="54" y="8"/>
                  </a:lnTo>
                  <a:lnTo>
                    <a:pt x="72" y="12"/>
                  </a:lnTo>
                  <a:lnTo>
                    <a:pt x="90" y="20"/>
                  </a:lnTo>
                  <a:lnTo>
                    <a:pt x="106" y="30"/>
                  </a:lnTo>
                  <a:lnTo>
                    <a:pt x="106" y="30"/>
                  </a:lnTo>
                  <a:lnTo>
                    <a:pt x="194" y="90"/>
                  </a:lnTo>
                  <a:lnTo>
                    <a:pt x="194" y="90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8" name="Freeform 104">
              <a:extLst>
                <a:ext uri="{FF2B5EF4-FFF2-40B4-BE49-F238E27FC236}">
                  <a16:creationId xmlns:a16="http://schemas.microsoft.com/office/drawing/2014/main" id="{7EA4ABBD-6C53-43E7-BA91-3A6C6296F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178425"/>
              <a:ext cx="458788" cy="206375"/>
            </a:xfrm>
            <a:custGeom>
              <a:avLst/>
              <a:gdLst>
                <a:gd name="T0" fmla="*/ 0 w 289"/>
                <a:gd name="T1" fmla="*/ 130 h 130"/>
                <a:gd name="T2" fmla="*/ 0 w 289"/>
                <a:gd name="T3" fmla="*/ 130 h 130"/>
                <a:gd name="T4" fmla="*/ 26 w 289"/>
                <a:gd name="T5" fmla="*/ 116 h 130"/>
                <a:gd name="T6" fmla="*/ 92 w 289"/>
                <a:gd name="T7" fmla="*/ 84 h 130"/>
                <a:gd name="T8" fmla="*/ 170 w 289"/>
                <a:gd name="T9" fmla="*/ 48 h 130"/>
                <a:gd name="T10" fmla="*/ 206 w 289"/>
                <a:gd name="T11" fmla="*/ 34 h 130"/>
                <a:gd name="T12" fmla="*/ 236 w 289"/>
                <a:gd name="T13" fmla="*/ 24 h 130"/>
                <a:gd name="T14" fmla="*/ 236 w 289"/>
                <a:gd name="T15" fmla="*/ 24 h 130"/>
                <a:gd name="T16" fmla="*/ 259 w 289"/>
                <a:gd name="T17" fmla="*/ 16 h 130"/>
                <a:gd name="T18" fmla="*/ 277 w 289"/>
                <a:gd name="T19" fmla="*/ 8 h 130"/>
                <a:gd name="T20" fmla="*/ 289 w 289"/>
                <a:gd name="T21" fmla="*/ 0 h 130"/>
                <a:gd name="T22" fmla="*/ 289 w 289"/>
                <a:gd name="T23" fmla="*/ 0 h 130"/>
                <a:gd name="T24" fmla="*/ 271 w 289"/>
                <a:gd name="T25" fmla="*/ 2 h 130"/>
                <a:gd name="T26" fmla="*/ 230 w 289"/>
                <a:gd name="T27" fmla="*/ 10 h 130"/>
                <a:gd name="T28" fmla="*/ 204 w 289"/>
                <a:gd name="T29" fmla="*/ 16 h 130"/>
                <a:gd name="T30" fmla="*/ 176 w 289"/>
                <a:gd name="T31" fmla="*/ 24 h 130"/>
                <a:gd name="T32" fmla="*/ 148 w 289"/>
                <a:gd name="T33" fmla="*/ 36 h 130"/>
                <a:gd name="T34" fmla="*/ 124 w 289"/>
                <a:gd name="T35" fmla="*/ 48 h 130"/>
                <a:gd name="T36" fmla="*/ 124 w 289"/>
                <a:gd name="T37" fmla="*/ 48 h 130"/>
                <a:gd name="T38" fmla="*/ 50 w 289"/>
                <a:gd name="T39" fmla="*/ 96 h 130"/>
                <a:gd name="T40" fmla="*/ 0 w 289"/>
                <a:gd name="T41" fmla="*/ 130 h 130"/>
                <a:gd name="T42" fmla="*/ 0 w 289"/>
                <a:gd name="T4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9" h="130">
                  <a:moveTo>
                    <a:pt x="0" y="130"/>
                  </a:moveTo>
                  <a:lnTo>
                    <a:pt x="0" y="130"/>
                  </a:lnTo>
                  <a:lnTo>
                    <a:pt x="26" y="116"/>
                  </a:lnTo>
                  <a:lnTo>
                    <a:pt x="92" y="84"/>
                  </a:lnTo>
                  <a:lnTo>
                    <a:pt x="170" y="48"/>
                  </a:lnTo>
                  <a:lnTo>
                    <a:pt x="206" y="34"/>
                  </a:lnTo>
                  <a:lnTo>
                    <a:pt x="236" y="24"/>
                  </a:lnTo>
                  <a:lnTo>
                    <a:pt x="236" y="24"/>
                  </a:lnTo>
                  <a:lnTo>
                    <a:pt x="259" y="16"/>
                  </a:lnTo>
                  <a:lnTo>
                    <a:pt x="277" y="8"/>
                  </a:lnTo>
                  <a:lnTo>
                    <a:pt x="289" y="0"/>
                  </a:lnTo>
                  <a:lnTo>
                    <a:pt x="289" y="0"/>
                  </a:lnTo>
                  <a:lnTo>
                    <a:pt x="271" y="2"/>
                  </a:lnTo>
                  <a:lnTo>
                    <a:pt x="230" y="10"/>
                  </a:lnTo>
                  <a:lnTo>
                    <a:pt x="204" y="16"/>
                  </a:lnTo>
                  <a:lnTo>
                    <a:pt x="176" y="24"/>
                  </a:lnTo>
                  <a:lnTo>
                    <a:pt x="148" y="36"/>
                  </a:lnTo>
                  <a:lnTo>
                    <a:pt x="124" y="48"/>
                  </a:lnTo>
                  <a:lnTo>
                    <a:pt x="124" y="48"/>
                  </a:lnTo>
                  <a:lnTo>
                    <a:pt x="50" y="96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9" name="Freeform 105">
              <a:extLst>
                <a:ext uri="{FF2B5EF4-FFF2-40B4-BE49-F238E27FC236}">
                  <a16:creationId xmlns:a16="http://schemas.microsoft.com/office/drawing/2014/main" id="{01979BF3-F5CF-4743-A214-AF6884607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3000" y="5432425"/>
              <a:ext cx="349250" cy="130175"/>
            </a:xfrm>
            <a:custGeom>
              <a:avLst/>
              <a:gdLst>
                <a:gd name="T0" fmla="*/ 220 w 220"/>
                <a:gd name="T1" fmla="*/ 60 h 82"/>
                <a:gd name="T2" fmla="*/ 220 w 220"/>
                <a:gd name="T3" fmla="*/ 60 h 82"/>
                <a:gd name="T4" fmla="*/ 204 w 220"/>
                <a:gd name="T5" fmla="*/ 66 h 82"/>
                <a:gd name="T6" fmla="*/ 190 w 220"/>
                <a:gd name="T7" fmla="*/ 70 h 82"/>
                <a:gd name="T8" fmla="*/ 190 w 220"/>
                <a:gd name="T9" fmla="*/ 70 h 82"/>
                <a:gd name="T10" fmla="*/ 170 w 220"/>
                <a:gd name="T11" fmla="*/ 72 h 82"/>
                <a:gd name="T12" fmla="*/ 134 w 220"/>
                <a:gd name="T13" fmla="*/ 74 h 82"/>
                <a:gd name="T14" fmla="*/ 98 w 220"/>
                <a:gd name="T15" fmla="*/ 76 h 82"/>
                <a:gd name="T16" fmla="*/ 74 w 220"/>
                <a:gd name="T17" fmla="*/ 78 h 82"/>
                <a:gd name="T18" fmla="*/ 74 w 220"/>
                <a:gd name="T19" fmla="*/ 78 h 82"/>
                <a:gd name="T20" fmla="*/ 58 w 220"/>
                <a:gd name="T21" fmla="*/ 82 h 82"/>
                <a:gd name="T22" fmla="*/ 38 w 220"/>
                <a:gd name="T23" fmla="*/ 82 h 82"/>
                <a:gd name="T24" fmla="*/ 28 w 220"/>
                <a:gd name="T25" fmla="*/ 82 h 82"/>
                <a:gd name="T26" fmla="*/ 20 w 220"/>
                <a:gd name="T27" fmla="*/ 80 h 82"/>
                <a:gd name="T28" fmla="*/ 12 w 220"/>
                <a:gd name="T29" fmla="*/ 78 h 82"/>
                <a:gd name="T30" fmla="*/ 6 w 220"/>
                <a:gd name="T31" fmla="*/ 74 h 82"/>
                <a:gd name="T32" fmla="*/ 6 w 220"/>
                <a:gd name="T33" fmla="*/ 74 h 82"/>
                <a:gd name="T34" fmla="*/ 2 w 220"/>
                <a:gd name="T35" fmla="*/ 68 h 82"/>
                <a:gd name="T36" fmla="*/ 0 w 220"/>
                <a:gd name="T37" fmla="*/ 62 h 82"/>
                <a:gd name="T38" fmla="*/ 2 w 220"/>
                <a:gd name="T39" fmla="*/ 54 h 82"/>
                <a:gd name="T40" fmla="*/ 6 w 220"/>
                <a:gd name="T41" fmla="*/ 46 h 82"/>
                <a:gd name="T42" fmla="*/ 12 w 220"/>
                <a:gd name="T43" fmla="*/ 38 h 82"/>
                <a:gd name="T44" fmla="*/ 20 w 220"/>
                <a:gd name="T45" fmla="*/ 32 h 82"/>
                <a:gd name="T46" fmla="*/ 26 w 220"/>
                <a:gd name="T47" fmla="*/ 26 h 82"/>
                <a:gd name="T48" fmla="*/ 34 w 220"/>
                <a:gd name="T49" fmla="*/ 22 h 82"/>
                <a:gd name="T50" fmla="*/ 34 w 220"/>
                <a:gd name="T51" fmla="*/ 22 h 82"/>
                <a:gd name="T52" fmla="*/ 44 w 220"/>
                <a:gd name="T53" fmla="*/ 20 h 82"/>
                <a:gd name="T54" fmla="*/ 58 w 220"/>
                <a:gd name="T55" fmla="*/ 18 h 82"/>
                <a:gd name="T56" fmla="*/ 90 w 220"/>
                <a:gd name="T57" fmla="*/ 14 h 82"/>
                <a:gd name="T58" fmla="*/ 140 w 220"/>
                <a:gd name="T59" fmla="*/ 12 h 82"/>
                <a:gd name="T60" fmla="*/ 140 w 220"/>
                <a:gd name="T61" fmla="*/ 12 h 82"/>
                <a:gd name="T62" fmla="*/ 162 w 220"/>
                <a:gd name="T63" fmla="*/ 8 h 82"/>
                <a:gd name="T64" fmla="*/ 172 w 220"/>
                <a:gd name="T65" fmla="*/ 8 h 82"/>
                <a:gd name="T66" fmla="*/ 180 w 220"/>
                <a:gd name="T67" fmla="*/ 8 h 82"/>
                <a:gd name="T68" fmla="*/ 180 w 220"/>
                <a:gd name="T69" fmla="*/ 8 h 82"/>
                <a:gd name="T70" fmla="*/ 190 w 220"/>
                <a:gd name="T71" fmla="*/ 6 h 82"/>
                <a:gd name="T72" fmla="*/ 208 w 220"/>
                <a:gd name="T73" fmla="*/ 0 h 82"/>
                <a:gd name="T74" fmla="*/ 208 w 220"/>
                <a:gd name="T75" fmla="*/ 0 h 82"/>
                <a:gd name="T76" fmla="*/ 214 w 220"/>
                <a:gd name="T77" fmla="*/ 34 h 82"/>
                <a:gd name="T78" fmla="*/ 220 w 220"/>
                <a:gd name="T79" fmla="*/ 60 h 82"/>
                <a:gd name="T80" fmla="*/ 220 w 220"/>
                <a:gd name="T81" fmla="*/ 6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0" h="82">
                  <a:moveTo>
                    <a:pt x="220" y="60"/>
                  </a:moveTo>
                  <a:lnTo>
                    <a:pt x="220" y="60"/>
                  </a:lnTo>
                  <a:lnTo>
                    <a:pt x="204" y="66"/>
                  </a:lnTo>
                  <a:lnTo>
                    <a:pt x="190" y="70"/>
                  </a:lnTo>
                  <a:lnTo>
                    <a:pt x="190" y="70"/>
                  </a:lnTo>
                  <a:lnTo>
                    <a:pt x="170" y="72"/>
                  </a:lnTo>
                  <a:lnTo>
                    <a:pt x="134" y="74"/>
                  </a:lnTo>
                  <a:lnTo>
                    <a:pt x="98" y="76"/>
                  </a:lnTo>
                  <a:lnTo>
                    <a:pt x="74" y="78"/>
                  </a:lnTo>
                  <a:lnTo>
                    <a:pt x="74" y="78"/>
                  </a:lnTo>
                  <a:lnTo>
                    <a:pt x="58" y="82"/>
                  </a:lnTo>
                  <a:lnTo>
                    <a:pt x="38" y="82"/>
                  </a:lnTo>
                  <a:lnTo>
                    <a:pt x="28" y="82"/>
                  </a:lnTo>
                  <a:lnTo>
                    <a:pt x="20" y="80"/>
                  </a:lnTo>
                  <a:lnTo>
                    <a:pt x="12" y="78"/>
                  </a:lnTo>
                  <a:lnTo>
                    <a:pt x="6" y="74"/>
                  </a:lnTo>
                  <a:lnTo>
                    <a:pt x="6" y="74"/>
                  </a:lnTo>
                  <a:lnTo>
                    <a:pt x="2" y="68"/>
                  </a:lnTo>
                  <a:lnTo>
                    <a:pt x="0" y="62"/>
                  </a:lnTo>
                  <a:lnTo>
                    <a:pt x="2" y="54"/>
                  </a:lnTo>
                  <a:lnTo>
                    <a:pt x="6" y="46"/>
                  </a:lnTo>
                  <a:lnTo>
                    <a:pt x="12" y="38"/>
                  </a:lnTo>
                  <a:lnTo>
                    <a:pt x="20" y="32"/>
                  </a:lnTo>
                  <a:lnTo>
                    <a:pt x="26" y="26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44" y="20"/>
                  </a:lnTo>
                  <a:lnTo>
                    <a:pt x="58" y="18"/>
                  </a:lnTo>
                  <a:lnTo>
                    <a:pt x="90" y="14"/>
                  </a:lnTo>
                  <a:lnTo>
                    <a:pt x="140" y="12"/>
                  </a:lnTo>
                  <a:lnTo>
                    <a:pt x="140" y="12"/>
                  </a:lnTo>
                  <a:lnTo>
                    <a:pt x="162" y="8"/>
                  </a:lnTo>
                  <a:lnTo>
                    <a:pt x="172" y="8"/>
                  </a:lnTo>
                  <a:lnTo>
                    <a:pt x="180" y="8"/>
                  </a:lnTo>
                  <a:lnTo>
                    <a:pt x="180" y="8"/>
                  </a:lnTo>
                  <a:lnTo>
                    <a:pt x="190" y="6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14" y="34"/>
                  </a:lnTo>
                  <a:lnTo>
                    <a:pt x="220" y="60"/>
                  </a:lnTo>
                  <a:lnTo>
                    <a:pt x="220" y="60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0" name="Freeform 106">
              <a:extLst>
                <a:ext uri="{FF2B5EF4-FFF2-40B4-BE49-F238E27FC236}">
                  <a16:creationId xmlns:a16="http://schemas.microsoft.com/office/drawing/2014/main" id="{E3181A2D-7BC6-4692-9CF8-3EAE51FCC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419725"/>
              <a:ext cx="260350" cy="95250"/>
            </a:xfrm>
            <a:custGeom>
              <a:avLst/>
              <a:gdLst>
                <a:gd name="T0" fmla="*/ 0 w 164"/>
                <a:gd name="T1" fmla="*/ 60 h 60"/>
                <a:gd name="T2" fmla="*/ 164 w 164"/>
                <a:gd name="T3" fmla="*/ 10 h 60"/>
                <a:gd name="T4" fmla="*/ 132 w 164"/>
                <a:gd name="T5" fmla="*/ 0 h 60"/>
                <a:gd name="T6" fmla="*/ 132 w 164"/>
                <a:gd name="T7" fmla="*/ 0 h 60"/>
                <a:gd name="T8" fmla="*/ 66 w 164"/>
                <a:gd name="T9" fmla="*/ 26 h 60"/>
                <a:gd name="T10" fmla="*/ 20 w 164"/>
                <a:gd name="T11" fmla="*/ 46 h 60"/>
                <a:gd name="T12" fmla="*/ 6 w 164"/>
                <a:gd name="T13" fmla="*/ 54 h 60"/>
                <a:gd name="T14" fmla="*/ 0 w 164"/>
                <a:gd name="T15" fmla="*/ 56 h 60"/>
                <a:gd name="T16" fmla="*/ 0 w 164"/>
                <a:gd name="T17" fmla="*/ 60 h 60"/>
                <a:gd name="T18" fmla="*/ 0 w 164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60"/>
                  </a:moveTo>
                  <a:lnTo>
                    <a:pt x="164" y="1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66" y="26"/>
                  </a:lnTo>
                  <a:lnTo>
                    <a:pt x="20" y="46"/>
                  </a:lnTo>
                  <a:lnTo>
                    <a:pt x="6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1" name="Freeform 107">
              <a:extLst>
                <a:ext uri="{FF2B5EF4-FFF2-40B4-BE49-F238E27FC236}">
                  <a16:creationId xmlns:a16="http://schemas.microsoft.com/office/drawing/2014/main" id="{B730F0C8-FDAC-4756-891D-950F60E96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476875"/>
              <a:ext cx="120650" cy="47625"/>
            </a:xfrm>
            <a:custGeom>
              <a:avLst/>
              <a:gdLst>
                <a:gd name="T0" fmla="*/ 0 w 76"/>
                <a:gd name="T1" fmla="*/ 24 h 30"/>
                <a:gd name="T2" fmla="*/ 76 w 76"/>
                <a:gd name="T3" fmla="*/ 0 h 30"/>
                <a:gd name="T4" fmla="*/ 24 w 76"/>
                <a:gd name="T5" fmla="*/ 30 h 30"/>
                <a:gd name="T6" fmla="*/ 0 w 76"/>
                <a:gd name="T7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30">
                  <a:moveTo>
                    <a:pt x="0" y="24"/>
                  </a:moveTo>
                  <a:lnTo>
                    <a:pt x="76" y="0"/>
                  </a:lnTo>
                  <a:lnTo>
                    <a:pt x="24" y="3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2" name="Freeform 108">
              <a:extLst>
                <a:ext uri="{FF2B5EF4-FFF2-40B4-BE49-F238E27FC236}">
                  <a16:creationId xmlns:a16="http://schemas.microsoft.com/office/drawing/2014/main" id="{F4D87F89-0063-4CD1-A4BA-C7CDFD98C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5197475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4 w 4"/>
                <a:gd name="T3" fmla="*/ 2 h 2"/>
                <a:gd name="T4" fmla="*/ 0 w 4"/>
                <a:gd name="T5" fmla="*/ 0 h 2"/>
                <a:gd name="T6" fmla="*/ 0 w 4"/>
                <a:gd name="T7" fmla="*/ 0 h 2"/>
                <a:gd name="T8" fmla="*/ 4 w 4"/>
                <a:gd name="T9" fmla="*/ 2 h 2"/>
                <a:gd name="T10" fmla="*/ 4 w 4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3" name="Freeform 109">
              <a:extLst>
                <a:ext uri="{FF2B5EF4-FFF2-40B4-BE49-F238E27FC236}">
                  <a16:creationId xmlns:a16="http://schemas.microsoft.com/office/drawing/2014/main" id="{886671DE-3851-4F96-BEA9-2ECB7261B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3000" y="5445125"/>
              <a:ext cx="301625" cy="117475"/>
            </a:xfrm>
            <a:custGeom>
              <a:avLst/>
              <a:gdLst>
                <a:gd name="T0" fmla="*/ 190 w 190"/>
                <a:gd name="T1" fmla="*/ 62 h 74"/>
                <a:gd name="T2" fmla="*/ 190 w 190"/>
                <a:gd name="T3" fmla="*/ 62 h 74"/>
                <a:gd name="T4" fmla="*/ 170 w 190"/>
                <a:gd name="T5" fmla="*/ 64 h 74"/>
                <a:gd name="T6" fmla="*/ 134 w 190"/>
                <a:gd name="T7" fmla="*/ 66 h 74"/>
                <a:gd name="T8" fmla="*/ 98 w 190"/>
                <a:gd name="T9" fmla="*/ 68 h 74"/>
                <a:gd name="T10" fmla="*/ 74 w 190"/>
                <a:gd name="T11" fmla="*/ 70 h 74"/>
                <a:gd name="T12" fmla="*/ 74 w 190"/>
                <a:gd name="T13" fmla="*/ 70 h 74"/>
                <a:gd name="T14" fmla="*/ 58 w 190"/>
                <a:gd name="T15" fmla="*/ 74 h 74"/>
                <a:gd name="T16" fmla="*/ 38 w 190"/>
                <a:gd name="T17" fmla="*/ 74 h 74"/>
                <a:gd name="T18" fmla="*/ 28 w 190"/>
                <a:gd name="T19" fmla="*/ 74 h 74"/>
                <a:gd name="T20" fmla="*/ 20 w 190"/>
                <a:gd name="T21" fmla="*/ 72 h 74"/>
                <a:gd name="T22" fmla="*/ 12 w 190"/>
                <a:gd name="T23" fmla="*/ 70 h 74"/>
                <a:gd name="T24" fmla="*/ 6 w 190"/>
                <a:gd name="T25" fmla="*/ 66 h 74"/>
                <a:gd name="T26" fmla="*/ 6 w 190"/>
                <a:gd name="T27" fmla="*/ 66 h 74"/>
                <a:gd name="T28" fmla="*/ 2 w 190"/>
                <a:gd name="T29" fmla="*/ 60 h 74"/>
                <a:gd name="T30" fmla="*/ 0 w 190"/>
                <a:gd name="T31" fmla="*/ 54 h 74"/>
                <a:gd name="T32" fmla="*/ 2 w 190"/>
                <a:gd name="T33" fmla="*/ 46 h 74"/>
                <a:gd name="T34" fmla="*/ 6 w 190"/>
                <a:gd name="T35" fmla="*/ 38 h 74"/>
                <a:gd name="T36" fmla="*/ 12 w 190"/>
                <a:gd name="T37" fmla="*/ 30 h 74"/>
                <a:gd name="T38" fmla="*/ 20 w 190"/>
                <a:gd name="T39" fmla="*/ 24 h 74"/>
                <a:gd name="T40" fmla="*/ 26 w 190"/>
                <a:gd name="T41" fmla="*/ 18 h 74"/>
                <a:gd name="T42" fmla="*/ 34 w 190"/>
                <a:gd name="T43" fmla="*/ 14 h 74"/>
                <a:gd name="T44" fmla="*/ 34 w 190"/>
                <a:gd name="T45" fmla="*/ 14 h 74"/>
                <a:gd name="T46" fmla="*/ 44 w 190"/>
                <a:gd name="T47" fmla="*/ 12 h 74"/>
                <a:gd name="T48" fmla="*/ 58 w 190"/>
                <a:gd name="T49" fmla="*/ 10 h 74"/>
                <a:gd name="T50" fmla="*/ 90 w 190"/>
                <a:gd name="T51" fmla="*/ 6 h 74"/>
                <a:gd name="T52" fmla="*/ 140 w 190"/>
                <a:gd name="T53" fmla="*/ 4 h 74"/>
                <a:gd name="T54" fmla="*/ 140 w 190"/>
                <a:gd name="T55" fmla="*/ 4 h 74"/>
                <a:gd name="T56" fmla="*/ 162 w 190"/>
                <a:gd name="T57" fmla="*/ 0 h 74"/>
                <a:gd name="T58" fmla="*/ 172 w 190"/>
                <a:gd name="T59" fmla="*/ 0 h 74"/>
                <a:gd name="T60" fmla="*/ 180 w 190"/>
                <a:gd name="T61" fmla="*/ 0 h 74"/>
                <a:gd name="T62" fmla="*/ 180 w 190"/>
                <a:gd name="T63" fmla="*/ 0 h 74"/>
                <a:gd name="T64" fmla="*/ 176 w 190"/>
                <a:gd name="T65" fmla="*/ 6 h 74"/>
                <a:gd name="T66" fmla="*/ 174 w 190"/>
                <a:gd name="T67" fmla="*/ 12 h 74"/>
                <a:gd name="T68" fmla="*/ 172 w 190"/>
                <a:gd name="T69" fmla="*/ 20 h 74"/>
                <a:gd name="T70" fmla="*/ 172 w 190"/>
                <a:gd name="T71" fmla="*/ 30 h 74"/>
                <a:gd name="T72" fmla="*/ 174 w 190"/>
                <a:gd name="T73" fmla="*/ 40 h 74"/>
                <a:gd name="T74" fmla="*/ 180 w 190"/>
                <a:gd name="T75" fmla="*/ 50 h 74"/>
                <a:gd name="T76" fmla="*/ 190 w 190"/>
                <a:gd name="T77" fmla="*/ 62 h 74"/>
                <a:gd name="T78" fmla="*/ 190 w 190"/>
                <a:gd name="T79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0" h="74">
                  <a:moveTo>
                    <a:pt x="190" y="62"/>
                  </a:moveTo>
                  <a:lnTo>
                    <a:pt x="190" y="62"/>
                  </a:lnTo>
                  <a:lnTo>
                    <a:pt x="170" y="64"/>
                  </a:lnTo>
                  <a:lnTo>
                    <a:pt x="134" y="66"/>
                  </a:lnTo>
                  <a:lnTo>
                    <a:pt x="98" y="68"/>
                  </a:lnTo>
                  <a:lnTo>
                    <a:pt x="74" y="70"/>
                  </a:lnTo>
                  <a:lnTo>
                    <a:pt x="74" y="70"/>
                  </a:lnTo>
                  <a:lnTo>
                    <a:pt x="58" y="74"/>
                  </a:lnTo>
                  <a:lnTo>
                    <a:pt x="38" y="74"/>
                  </a:lnTo>
                  <a:lnTo>
                    <a:pt x="28" y="74"/>
                  </a:lnTo>
                  <a:lnTo>
                    <a:pt x="20" y="72"/>
                  </a:lnTo>
                  <a:lnTo>
                    <a:pt x="12" y="70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2" y="60"/>
                  </a:lnTo>
                  <a:lnTo>
                    <a:pt x="0" y="54"/>
                  </a:lnTo>
                  <a:lnTo>
                    <a:pt x="2" y="46"/>
                  </a:lnTo>
                  <a:lnTo>
                    <a:pt x="6" y="38"/>
                  </a:lnTo>
                  <a:lnTo>
                    <a:pt x="12" y="30"/>
                  </a:lnTo>
                  <a:lnTo>
                    <a:pt x="20" y="24"/>
                  </a:lnTo>
                  <a:lnTo>
                    <a:pt x="26" y="18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44" y="12"/>
                  </a:lnTo>
                  <a:lnTo>
                    <a:pt x="58" y="10"/>
                  </a:lnTo>
                  <a:lnTo>
                    <a:pt x="90" y="6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62" y="0"/>
                  </a:lnTo>
                  <a:lnTo>
                    <a:pt x="172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76" y="6"/>
                  </a:lnTo>
                  <a:lnTo>
                    <a:pt x="174" y="12"/>
                  </a:lnTo>
                  <a:lnTo>
                    <a:pt x="172" y="20"/>
                  </a:lnTo>
                  <a:lnTo>
                    <a:pt x="172" y="30"/>
                  </a:lnTo>
                  <a:lnTo>
                    <a:pt x="174" y="40"/>
                  </a:lnTo>
                  <a:lnTo>
                    <a:pt x="180" y="50"/>
                  </a:lnTo>
                  <a:lnTo>
                    <a:pt x="190" y="62"/>
                  </a:lnTo>
                  <a:lnTo>
                    <a:pt x="190" y="62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4" name="Freeform 110">
              <a:extLst>
                <a:ext uri="{FF2B5EF4-FFF2-40B4-BE49-F238E27FC236}">
                  <a16:creationId xmlns:a16="http://schemas.microsoft.com/office/drawing/2014/main" id="{4528224E-431D-4242-9E31-38B6970C9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5" y="4938713"/>
              <a:ext cx="523875" cy="319087"/>
            </a:xfrm>
            <a:custGeom>
              <a:avLst/>
              <a:gdLst>
                <a:gd name="T0" fmla="*/ 26 w 330"/>
                <a:gd name="T1" fmla="*/ 151 h 201"/>
                <a:gd name="T2" fmla="*/ 0 w 330"/>
                <a:gd name="T3" fmla="*/ 8 h 201"/>
                <a:gd name="T4" fmla="*/ 330 w 330"/>
                <a:gd name="T5" fmla="*/ 0 h 201"/>
                <a:gd name="T6" fmla="*/ 308 w 330"/>
                <a:gd name="T7" fmla="*/ 141 h 201"/>
                <a:gd name="T8" fmla="*/ 308 w 330"/>
                <a:gd name="T9" fmla="*/ 141 h 201"/>
                <a:gd name="T10" fmla="*/ 252 w 330"/>
                <a:gd name="T11" fmla="*/ 163 h 201"/>
                <a:gd name="T12" fmla="*/ 204 w 330"/>
                <a:gd name="T13" fmla="*/ 183 h 201"/>
                <a:gd name="T14" fmla="*/ 184 w 330"/>
                <a:gd name="T15" fmla="*/ 193 h 201"/>
                <a:gd name="T16" fmla="*/ 168 w 330"/>
                <a:gd name="T17" fmla="*/ 201 h 201"/>
                <a:gd name="T18" fmla="*/ 168 w 330"/>
                <a:gd name="T19" fmla="*/ 201 h 201"/>
                <a:gd name="T20" fmla="*/ 116 w 330"/>
                <a:gd name="T21" fmla="*/ 181 h 201"/>
                <a:gd name="T22" fmla="*/ 70 w 330"/>
                <a:gd name="T23" fmla="*/ 165 h 201"/>
                <a:gd name="T24" fmla="*/ 26 w 330"/>
                <a:gd name="T25" fmla="*/ 151 h 201"/>
                <a:gd name="T26" fmla="*/ 26 w 330"/>
                <a:gd name="T27" fmla="*/ 15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201">
                  <a:moveTo>
                    <a:pt x="26" y="151"/>
                  </a:moveTo>
                  <a:lnTo>
                    <a:pt x="0" y="8"/>
                  </a:lnTo>
                  <a:lnTo>
                    <a:pt x="330" y="0"/>
                  </a:lnTo>
                  <a:lnTo>
                    <a:pt x="308" y="141"/>
                  </a:lnTo>
                  <a:lnTo>
                    <a:pt x="308" y="141"/>
                  </a:lnTo>
                  <a:lnTo>
                    <a:pt x="252" y="163"/>
                  </a:lnTo>
                  <a:lnTo>
                    <a:pt x="204" y="183"/>
                  </a:lnTo>
                  <a:lnTo>
                    <a:pt x="184" y="193"/>
                  </a:lnTo>
                  <a:lnTo>
                    <a:pt x="168" y="201"/>
                  </a:lnTo>
                  <a:lnTo>
                    <a:pt x="168" y="201"/>
                  </a:lnTo>
                  <a:lnTo>
                    <a:pt x="116" y="181"/>
                  </a:lnTo>
                  <a:lnTo>
                    <a:pt x="70" y="165"/>
                  </a:lnTo>
                  <a:lnTo>
                    <a:pt x="26" y="151"/>
                  </a:lnTo>
                  <a:lnTo>
                    <a:pt x="26" y="151"/>
                  </a:lnTo>
                  <a:close/>
                </a:path>
              </a:pathLst>
            </a:custGeom>
            <a:solidFill>
              <a:srgbClr val="D9C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5" name="Freeform 111">
              <a:extLst>
                <a:ext uri="{FF2B5EF4-FFF2-40B4-BE49-F238E27FC236}">
                  <a16:creationId xmlns:a16="http://schemas.microsoft.com/office/drawing/2014/main" id="{F582820E-C317-4844-A6D5-097170AAF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5053013"/>
              <a:ext cx="57150" cy="69850"/>
            </a:xfrm>
            <a:custGeom>
              <a:avLst/>
              <a:gdLst>
                <a:gd name="T0" fmla="*/ 36 w 36"/>
                <a:gd name="T1" fmla="*/ 22 h 44"/>
                <a:gd name="T2" fmla="*/ 36 w 36"/>
                <a:gd name="T3" fmla="*/ 22 h 44"/>
                <a:gd name="T4" fmla="*/ 36 w 36"/>
                <a:gd name="T5" fmla="*/ 30 h 44"/>
                <a:gd name="T6" fmla="*/ 32 w 36"/>
                <a:gd name="T7" fmla="*/ 38 h 44"/>
                <a:gd name="T8" fmla="*/ 26 w 36"/>
                <a:gd name="T9" fmla="*/ 42 h 44"/>
                <a:gd name="T10" fmla="*/ 18 w 36"/>
                <a:gd name="T11" fmla="*/ 44 h 44"/>
                <a:gd name="T12" fmla="*/ 18 w 36"/>
                <a:gd name="T13" fmla="*/ 44 h 44"/>
                <a:gd name="T14" fmla="*/ 12 w 36"/>
                <a:gd name="T15" fmla="*/ 42 h 44"/>
                <a:gd name="T16" fmla="*/ 6 w 36"/>
                <a:gd name="T17" fmla="*/ 38 h 44"/>
                <a:gd name="T18" fmla="*/ 2 w 36"/>
                <a:gd name="T19" fmla="*/ 30 h 44"/>
                <a:gd name="T20" fmla="*/ 0 w 36"/>
                <a:gd name="T21" fmla="*/ 22 h 44"/>
                <a:gd name="T22" fmla="*/ 0 w 36"/>
                <a:gd name="T23" fmla="*/ 22 h 44"/>
                <a:gd name="T24" fmla="*/ 2 w 36"/>
                <a:gd name="T25" fmla="*/ 14 h 44"/>
                <a:gd name="T26" fmla="*/ 6 w 36"/>
                <a:gd name="T27" fmla="*/ 8 h 44"/>
                <a:gd name="T28" fmla="*/ 12 w 36"/>
                <a:gd name="T29" fmla="*/ 2 h 44"/>
                <a:gd name="T30" fmla="*/ 18 w 36"/>
                <a:gd name="T31" fmla="*/ 0 h 44"/>
                <a:gd name="T32" fmla="*/ 18 w 36"/>
                <a:gd name="T33" fmla="*/ 0 h 44"/>
                <a:gd name="T34" fmla="*/ 26 w 36"/>
                <a:gd name="T35" fmla="*/ 2 h 44"/>
                <a:gd name="T36" fmla="*/ 32 w 36"/>
                <a:gd name="T37" fmla="*/ 8 h 44"/>
                <a:gd name="T38" fmla="*/ 36 w 36"/>
                <a:gd name="T39" fmla="*/ 14 h 44"/>
                <a:gd name="T40" fmla="*/ 36 w 36"/>
                <a:gd name="T41" fmla="*/ 22 h 44"/>
                <a:gd name="T42" fmla="*/ 36 w 36"/>
                <a:gd name="T4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44">
                  <a:moveTo>
                    <a:pt x="36" y="22"/>
                  </a:moveTo>
                  <a:lnTo>
                    <a:pt x="36" y="22"/>
                  </a:lnTo>
                  <a:lnTo>
                    <a:pt x="36" y="30"/>
                  </a:lnTo>
                  <a:lnTo>
                    <a:pt x="32" y="38"/>
                  </a:lnTo>
                  <a:lnTo>
                    <a:pt x="26" y="42"/>
                  </a:lnTo>
                  <a:lnTo>
                    <a:pt x="18" y="44"/>
                  </a:lnTo>
                  <a:lnTo>
                    <a:pt x="18" y="44"/>
                  </a:lnTo>
                  <a:lnTo>
                    <a:pt x="12" y="42"/>
                  </a:lnTo>
                  <a:lnTo>
                    <a:pt x="6" y="38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2"/>
                  </a:lnTo>
                  <a:lnTo>
                    <a:pt x="32" y="8"/>
                  </a:lnTo>
                  <a:lnTo>
                    <a:pt x="36" y="14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B8A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6" name="Freeform 112">
              <a:extLst>
                <a:ext uri="{FF2B5EF4-FFF2-40B4-BE49-F238E27FC236}">
                  <a16:creationId xmlns:a16="http://schemas.microsoft.com/office/drawing/2014/main" id="{3ACE7396-AE85-4F6B-A661-C33AB7AE3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600" y="4068763"/>
              <a:ext cx="244475" cy="320675"/>
            </a:xfrm>
            <a:custGeom>
              <a:avLst/>
              <a:gdLst>
                <a:gd name="T0" fmla="*/ 66 w 154"/>
                <a:gd name="T1" fmla="*/ 4 h 202"/>
                <a:gd name="T2" fmla="*/ 66 w 154"/>
                <a:gd name="T3" fmla="*/ 4 h 202"/>
                <a:gd name="T4" fmla="*/ 78 w 154"/>
                <a:gd name="T5" fmla="*/ 0 h 202"/>
                <a:gd name="T6" fmla="*/ 92 w 154"/>
                <a:gd name="T7" fmla="*/ 0 h 202"/>
                <a:gd name="T8" fmla="*/ 108 w 154"/>
                <a:gd name="T9" fmla="*/ 2 h 202"/>
                <a:gd name="T10" fmla="*/ 116 w 154"/>
                <a:gd name="T11" fmla="*/ 4 h 202"/>
                <a:gd name="T12" fmla="*/ 124 w 154"/>
                <a:gd name="T13" fmla="*/ 8 h 202"/>
                <a:gd name="T14" fmla="*/ 130 w 154"/>
                <a:gd name="T15" fmla="*/ 14 h 202"/>
                <a:gd name="T16" fmla="*/ 138 w 154"/>
                <a:gd name="T17" fmla="*/ 22 h 202"/>
                <a:gd name="T18" fmla="*/ 144 w 154"/>
                <a:gd name="T19" fmla="*/ 32 h 202"/>
                <a:gd name="T20" fmla="*/ 148 w 154"/>
                <a:gd name="T21" fmla="*/ 44 h 202"/>
                <a:gd name="T22" fmla="*/ 150 w 154"/>
                <a:gd name="T23" fmla="*/ 60 h 202"/>
                <a:gd name="T24" fmla="*/ 152 w 154"/>
                <a:gd name="T25" fmla="*/ 76 h 202"/>
                <a:gd name="T26" fmla="*/ 152 w 154"/>
                <a:gd name="T27" fmla="*/ 76 h 202"/>
                <a:gd name="T28" fmla="*/ 154 w 154"/>
                <a:gd name="T29" fmla="*/ 112 h 202"/>
                <a:gd name="T30" fmla="*/ 152 w 154"/>
                <a:gd name="T31" fmla="*/ 140 h 202"/>
                <a:gd name="T32" fmla="*/ 148 w 154"/>
                <a:gd name="T33" fmla="*/ 162 h 202"/>
                <a:gd name="T34" fmla="*/ 144 w 154"/>
                <a:gd name="T35" fmla="*/ 176 h 202"/>
                <a:gd name="T36" fmla="*/ 138 w 154"/>
                <a:gd name="T37" fmla="*/ 188 h 202"/>
                <a:gd name="T38" fmla="*/ 130 w 154"/>
                <a:gd name="T39" fmla="*/ 194 h 202"/>
                <a:gd name="T40" fmla="*/ 120 w 154"/>
                <a:gd name="T41" fmla="*/ 198 h 202"/>
                <a:gd name="T42" fmla="*/ 112 w 154"/>
                <a:gd name="T43" fmla="*/ 202 h 202"/>
                <a:gd name="T44" fmla="*/ 112 w 154"/>
                <a:gd name="T45" fmla="*/ 202 h 202"/>
                <a:gd name="T46" fmla="*/ 98 w 154"/>
                <a:gd name="T47" fmla="*/ 202 h 202"/>
                <a:gd name="T48" fmla="*/ 86 w 154"/>
                <a:gd name="T49" fmla="*/ 202 h 202"/>
                <a:gd name="T50" fmla="*/ 72 w 154"/>
                <a:gd name="T51" fmla="*/ 198 h 202"/>
                <a:gd name="T52" fmla="*/ 58 w 154"/>
                <a:gd name="T53" fmla="*/ 192 h 202"/>
                <a:gd name="T54" fmla="*/ 46 w 154"/>
                <a:gd name="T55" fmla="*/ 182 h 202"/>
                <a:gd name="T56" fmla="*/ 34 w 154"/>
                <a:gd name="T57" fmla="*/ 166 h 202"/>
                <a:gd name="T58" fmla="*/ 22 w 154"/>
                <a:gd name="T59" fmla="*/ 146 h 202"/>
                <a:gd name="T60" fmla="*/ 10 w 154"/>
                <a:gd name="T61" fmla="*/ 120 h 202"/>
                <a:gd name="T62" fmla="*/ 10 w 154"/>
                <a:gd name="T63" fmla="*/ 120 h 202"/>
                <a:gd name="T64" fmla="*/ 2 w 154"/>
                <a:gd name="T65" fmla="*/ 94 h 202"/>
                <a:gd name="T66" fmla="*/ 0 w 154"/>
                <a:gd name="T67" fmla="*/ 70 h 202"/>
                <a:gd name="T68" fmla="*/ 0 w 154"/>
                <a:gd name="T69" fmla="*/ 60 h 202"/>
                <a:gd name="T70" fmla="*/ 2 w 154"/>
                <a:gd name="T71" fmla="*/ 52 h 202"/>
                <a:gd name="T72" fmla="*/ 4 w 154"/>
                <a:gd name="T73" fmla="*/ 44 h 202"/>
                <a:gd name="T74" fmla="*/ 8 w 154"/>
                <a:gd name="T75" fmla="*/ 36 h 202"/>
                <a:gd name="T76" fmla="*/ 12 w 154"/>
                <a:gd name="T77" fmla="*/ 28 h 202"/>
                <a:gd name="T78" fmla="*/ 18 w 154"/>
                <a:gd name="T79" fmla="*/ 22 h 202"/>
                <a:gd name="T80" fmla="*/ 30 w 154"/>
                <a:gd name="T81" fmla="*/ 14 h 202"/>
                <a:gd name="T82" fmla="*/ 46 w 154"/>
                <a:gd name="T83" fmla="*/ 6 h 202"/>
                <a:gd name="T84" fmla="*/ 66 w 154"/>
                <a:gd name="T85" fmla="*/ 4 h 202"/>
                <a:gd name="T86" fmla="*/ 66 w 154"/>
                <a:gd name="T87" fmla="*/ 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4" h="202">
                  <a:moveTo>
                    <a:pt x="66" y="4"/>
                  </a:moveTo>
                  <a:lnTo>
                    <a:pt x="66" y="4"/>
                  </a:lnTo>
                  <a:lnTo>
                    <a:pt x="78" y="0"/>
                  </a:lnTo>
                  <a:lnTo>
                    <a:pt x="92" y="0"/>
                  </a:lnTo>
                  <a:lnTo>
                    <a:pt x="108" y="2"/>
                  </a:lnTo>
                  <a:lnTo>
                    <a:pt x="116" y="4"/>
                  </a:lnTo>
                  <a:lnTo>
                    <a:pt x="124" y="8"/>
                  </a:lnTo>
                  <a:lnTo>
                    <a:pt x="130" y="14"/>
                  </a:lnTo>
                  <a:lnTo>
                    <a:pt x="138" y="22"/>
                  </a:lnTo>
                  <a:lnTo>
                    <a:pt x="144" y="32"/>
                  </a:lnTo>
                  <a:lnTo>
                    <a:pt x="148" y="44"/>
                  </a:lnTo>
                  <a:lnTo>
                    <a:pt x="150" y="60"/>
                  </a:lnTo>
                  <a:lnTo>
                    <a:pt x="152" y="76"/>
                  </a:lnTo>
                  <a:lnTo>
                    <a:pt x="152" y="76"/>
                  </a:lnTo>
                  <a:lnTo>
                    <a:pt x="154" y="112"/>
                  </a:lnTo>
                  <a:lnTo>
                    <a:pt x="152" y="140"/>
                  </a:lnTo>
                  <a:lnTo>
                    <a:pt x="148" y="162"/>
                  </a:lnTo>
                  <a:lnTo>
                    <a:pt x="144" y="176"/>
                  </a:lnTo>
                  <a:lnTo>
                    <a:pt x="138" y="188"/>
                  </a:lnTo>
                  <a:lnTo>
                    <a:pt x="130" y="194"/>
                  </a:lnTo>
                  <a:lnTo>
                    <a:pt x="120" y="198"/>
                  </a:lnTo>
                  <a:lnTo>
                    <a:pt x="112" y="202"/>
                  </a:lnTo>
                  <a:lnTo>
                    <a:pt x="112" y="202"/>
                  </a:lnTo>
                  <a:lnTo>
                    <a:pt x="98" y="202"/>
                  </a:lnTo>
                  <a:lnTo>
                    <a:pt x="86" y="202"/>
                  </a:lnTo>
                  <a:lnTo>
                    <a:pt x="72" y="198"/>
                  </a:lnTo>
                  <a:lnTo>
                    <a:pt x="58" y="192"/>
                  </a:lnTo>
                  <a:lnTo>
                    <a:pt x="46" y="182"/>
                  </a:lnTo>
                  <a:lnTo>
                    <a:pt x="34" y="166"/>
                  </a:lnTo>
                  <a:lnTo>
                    <a:pt x="22" y="146"/>
                  </a:lnTo>
                  <a:lnTo>
                    <a:pt x="10" y="120"/>
                  </a:lnTo>
                  <a:lnTo>
                    <a:pt x="10" y="120"/>
                  </a:lnTo>
                  <a:lnTo>
                    <a:pt x="2" y="94"/>
                  </a:lnTo>
                  <a:lnTo>
                    <a:pt x="0" y="70"/>
                  </a:lnTo>
                  <a:lnTo>
                    <a:pt x="0" y="60"/>
                  </a:lnTo>
                  <a:lnTo>
                    <a:pt x="2" y="52"/>
                  </a:lnTo>
                  <a:lnTo>
                    <a:pt x="4" y="44"/>
                  </a:lnTo>
                  <a:lnTo>
                    <a:pt x="8" y="36"/>
                  </a:lnTo>
                  <a:lnTo>
                    <a:pt x="12" y="28"/>
                  </a:lnTo>
                  <a:lnTo>
                    <a:pt x="18" y="22"/>
                  </a:lnTo>
                  <a:lnTo>
                    <a:pt x="30" y="14"/>
                  </a:lnTo>
                  <a:lnTo>
                    <a:pt x="46" y="6"/>
                  </a:lnTo>
                  <a:lnTo>
                    <a:pt x="66" y="4"/>
                  </a:lnTo>
                  <a:lnTo>
                    <a:pt x="66" y="4"/>
                  </a:lnTo>
                  <a:close/>
                </a:path>
              </a:pathLst>
            </a:custGeom>
            <a:solidFill>
              <a:srgbClr val="ECA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7" name="Freeform 113">
              <a:extLst>
                <a:ext uri="{FF2B5EF4-FFF2-40B4-BE49-F238E27FC236}">
                  <a16:creationId xmlns:a16="http://schemas.microsoft.com/office/drawing/2014/main" id="{ACA17C30-0B78-4862-AEE7-69B3B9CE9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075" y="4040188"/>
              <a:ext cx="254000" cy="250825"/>
            </a:xfrm>
            <a:custGeom>
              <a:avLst/>
              <a:gdLst>
                <a:gd name="T0" fmla="*/ 24 w 160"/>
                <a:gd name="T1" fmla="*/ 158 h 158"/>
                <a:gd name="T2" fmla="*/ 24 w 160"/>
                <a:gd name="T3" fmla="*/ 158 h 158"/>
                <a:gd name="T4" fmla="*/ 22 w 160"/>
                <a:gd name="T5" fmla="*/ 150 h 158"/>
                <a:gd name="T6" fmla="*/ 22 w 160"/>
                <a:gd name="T7" fmla="*/ 144 h 158"/>
                <a:gd name="T8" fmla="*/ 22 w 160"/>
                <a:gd name="T9" fmla="*/ 140 h 158"/>
                <a:gd name="T10" fmla="*/ 24 w 160"/>
                <a:gd name="T11" fmla="*/ 138 h 158"/>
                <a:gd name="T12" fmla="*/ 24 w 160"/>
                <a:gd name="T13" fmla="*/ 138 h 158"/>
                <a:gd name="T14" fmla="*/ 30 w 160"/>
                <a:gd name="T15" fmla="*/ 136 h 158"/>
                <a:gd name="T16" fmla="*/ 34 w 160"/>
                <a:gd name="T17" fmla="*/ 138 h 158"/>
                <a:gd name="T18" fmla="*/ 38 w 160"/>
                <a:gd name="T19" fmla="*/ 140 h 158"/>
                <a:gd name="T20" fmla="*/ 46 w 160"/>
                <a:gd name="T21" fmla="*/ 140 h 158"/>
                <a:gd name="T22" fmla="*/ 46 w 160"/>
                <a:gd name="T23" fmla="*/ 140 h 158"/>
                <a:gd name="T24" fmla="*/ 44 w 160"/>
                <a:gd name="T25" fmla="*/ 134 h 158"/>
                <a:gd name="T26" fmla="*/ 40 w 160"/>
                <a:gd name="T27" fmla="*/ 126 h 158"/>
                <a:gd name="T28" fmla="*/ 40 w 160"/>
                <a:gd name="T29" fmla="*/ 120 h 158"/>
                <a:gd name="T30" fmla="*/ 42 w 160"/>
                <a:gd name="T31" fmla="*/ 114 h 158"/>
                <a:gd name="T32" fmla="*/ 46 w 160"/>
                <a:gd name="T33" fmla="*/ 110 h 158"/>
                <a:gd name="T34" fmla="*/ 54 w 160"/>
                <a:gd name="T35" fmla="*/ 106 h 158"/>
                <a:gd name="T36" fmla="*/ 54 w 160"/>
                <a:gd name="T37" fmla="*/ 106 h 158"/>
                <a:gd name="T38" fmla="*/ 106 w 160"/>
                <a:gd name="T39" fmla="*/ 98 h 158"/>
                <a:gd name="T40" fmla="*/ 132 w 160"/>
                <a:gd name="T41" fmla="*/ 92 h 158"/>
                <a:gd name="T42" fmla="*/ 142 w 160"/>
                <a:gd name="T43" fmla="*/ 90 h 158"/>
                <a:gd name="T44" fmla="*/ 150 w 160"/>
                <a:gd name="T45" fmla="*/ 86 h 158"/>
                <a:gd name="T46" fmla="*/ 150 w 160"/>
                <a:gd name="T47" fmla="*/ 86 h 158"/>
                <a:gd name="T48" fmla="*/ 156 w 160"/>
                <a:gd name="T49" fmla="*/ 110 h 158"/>
                <a:gd name="T50" fmla="*/ 156 w 160"/>
                <a:gd name="T51" fmla="*/ 110 h 158"/>
                <a:gd name="T52" fmla="*/ 156 w 160"/>
                <a:gd name="T53" fmla="*/ 112 h 158"/>
                <a:gd name="T54" fmla="*/ 158 w 160"/>
                <a:gd name="T55" fmla="*/ 112 h 158"/>
                <a:gd name="T56" fmla="*/ 160 w 160"/>
                <a:gd name="T57" fmla="*/ 110 h 158"/>
                <a:gd name="T58" fmla="*/ 160 w 160"/>
                <a:gd name="T59" fmla="*/ 110 h 158"/>
                <a:gd name="T60" fmla="*/ 160 w 160"/>
                <a:gd name="T61" fmla="*/ 98 h 158"/>
                <a:gd name="T62" fmla="*/ 158 w 160"/>
                <a:gd name="T63" fmla="*/ 84 h 158"/>
                <a:gd name="T64" fmla="*/ 156 w 160"/>
                <a:gd name="T65" fmla="*/ 68 h 158"/>
                <a:gd name="T66" fmla="*/ 150 w 160"/>
                <a:gd name="T67" fmla="*/ 52 h 158"/>
                <a:gd name="T68" fmla="*/ 142 w 160"/>
                <a:gd name="T69" fmla="*/ 36 h 158"/>
                <a:gd name="T70" fmla="*/ 138 w 160"/>
                <a:gd name="T71" fmla="*/ 28 h 158"/>
                <a:gd name="T72" fmla="*/ 132 w 160"/>
                <a:gd name="T73" fmla="*/ 20 h 158"/>
                <a:gd name="T74" fmla="*/ 124 w 160"/>
                <a:gd name="T75" fmla="*/ 14 h 158"/>
                <a:gd name="T76" fmla="*/ 116 w 160"/>
                <a:gd name="T77" fmla="*/ 10 h 158"/>
                <a:gd name="T78" fmla="*/ 116 w 160"/>
                <a:gd name="T79" fmla="*/ 10 h 158"/>
                <a:gd name="T80" fmla="*/ 98 w 160"/>
                <a:gd name="T81" fmla="*/ 2 h 158"/>
                <a:gd name="T82" fmla="*/ 80 w 160"/>
                <a:gd name="T83" fmla="*/ 0 h 158"/>
                <a:gd name="T84" fmla="*/ 62 w 160"/>
                <a:gd name="T85" fmla="*/ 2 h 158"/>
                <a:gd name="T86" fmla="*/ 46 w 160"/>
                <a:gd name="T87" fmla="*/ 6 h 158"/>
                <a:gd name="T88" fmla="*/ 32 w 160"/>
                <a:gd name="T89" fmla="*/ 14 h 158"/>
                <a:gd name="T90" fmla="*/ 20 w 160"/>
                <a:gd name="T91" fmla="*/ 22 h 158"/>
                <a:gd name="T92" fmla="*/ 12 w 160"/>
                <a:gd name="T93" fmla="*/ 32 h 158"/>
                <a:gd name="T94" fmla="*/ 6 w 160"/>
                <a:gd name="T95" fmla="*/ 42 h 158"/>
                <a:gd name="T96" fmla="*/ 6 w 160"/>
                <a:gd name="T97" fmla="*/ 42 h 158"/>
                <a:gd name="T98" fmla="*/ 2 w 160"/>
                <a:gd name="T99" fmla="*/ 64 h 158"/>
                <a:gd name="T100" fmla="*/ 0 w 160"/>
                <a:gd name="T101" fmla="*/ 76 h 158"/>
                <a:gd name="T102" fmla="*/ 2 w 160"/>
                <a:gd name="T103" fmla="*/ 90 h 158"/>
                <a:gd name="T104" fmla="*/ 4 w 160"/>
                <a:gd name="T105" fmla="*/ 104 h 158"/>
                <a:gd name="T106" fmla="*/ 8 w 160"/>
                <a:gd name="T107" fmla="*/ 120 h 158"/>
                <a:gd name="T108" fmla="*/ 16 w 160"/>
                <a:gd name="T109" fmla="*/ 138 h 158"/>
                <a:gd name="T110" fmla="*/ 24 w 160"/>
                <a:gd name="T111" fmla="*/ 158 h 158"/>
                <a:gd name="T112" fmla="*/ 24 w 160"/>
                <a:gd name="T11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" h="158">
                  <a:moveTo>
                    <a:pt x="24" y="158"/>
                  </a:moveTo>
                  <a:lnTo>
                    <a:pt x="24" y="158"/>
                  </a:lnTo>
                  <a:lnTo>
                    <a:pt x="22" y="150"/>
                  </a:lnTo>
                  <a:lnTo>
                    <a:pt x="22" y="144"/>
                  </a:lnTo>
                  <a:lnTo>
                    <a:pt x="22" y="140"/>
                  </a:lnTo>
                  <a:lnTo>
                    <a:pt x="24" y="138"/>
                  </a:lnTo>
                  <a:lnTo>
                    <a:pt x="24" y="138"/>
                  </a:lnTo>
                  <a:lnTo>
                    <a:pt x="30" y="136"/>
                  </a:lnTo>
                  <a:lnTo>
                    <a:pt x="34" y="138"/>
                  </a:lnTo>
                  <a:lnTo>
                    <a:pt x="38" y="140"/>
                  </a:lnTo>
                  <a:lnTo>
                    <a:pt x="46" y="140"/>
                  </a:lnTo>
                  <a:lnTo>
                    <a:pt x="46" y="140"/>
                  </a:lnTo>
                  <a:lnTo>
                    <a:pt x="44" y="134"/>
                  </a:lnTo>
                  <a:lnTo>
                    <a:pt x="40" y="126"/>
                  </a:lnTo>
                  <a:lnTo>
                    <a:pt x="40" y="120"/>
                  </a:lnTo>
                  <a:lnTo>
                    <a:pt x="42" y="114"/>
                  </a:lnTo>
                  <a:lnTo>
                    <a:pt x="46" y="110"/>
                  </a:lnTo>
                  <a:lnTo>
                    <a:pt x="54" y="106"/>
                  </a:lnTo>
                  <a:lnTo>
                    <a:pt x="54" y="106"/>
                  </a:lnTo>
                  <a:lnTo>
                    <a:pt x="106" y="98"/>
                  </a:lnTo>
                  <a:lnTo>
                    <a:pt x="132" y="92"/>
                  </a:lnTo>
                  <a:lnTo>
                    <a:pt x="142" y="90"/>
                  </a:lnTo>
                  <a:lnTo>
                    <a:pt x="150" y="86"/>
                  </a:lnTo>
                  <a:lnTo>
                    <a:pt x="150" y="86"/>
                  </a:lnTo>
                  <a:lnTo>
                    <a:pt x="156" y="110"/>
                  </a:lnTo>
                  <a:lnTo>
                    <a:pt x="156" y="110"/>
                  </a:lnTo>
                  <a:lnTo>
                    <a:pt x="156" y="112"/>
                  </a:lnTo>
                  <a:lnTo>
                    <a:pt x="158" y="112"/>
                  </a:lnTo>
                  <a:lnTo>
                    <a:pt x="160" y="110"/>
                  </a:lnTo>
                  <a:lnTo>
                    <a:pt x="160" y="110"/>
                  </a:lnTo>
                  <a:lnTo>
                    <a:pt x="160" y="98"/>
                  </a:lnTo>
                  <a:lnTo>
                    <a:pt x="158" y="84"/>
                  </a:lnTo>
                  <a:lnTo>
                    <a:pt x="156" y="68"/>
                  </a:lnTo>
                  <a:lnTo>
                    <a:pt x="150" y="52"/>
                  </a:lnTo>
                  <a:lnTo>
                    <a:pt x="142" y="36"/>
                  </a:lnTo>
                  <a:lnTo>
                    <a:pt x="138" y="28"/>
                  </a:lnTo>
                  <a:lnTo>
                    <a:pt x="132" y="20"/>
                  </a:lnTo>
                  <a:lnTo>
                    <a:pt x="124" y="14"/>
                  </a:lnTo>
                  <a:lnTo>
                    <a:pt x="116" y="10"/>
                  </a:lnTo>
                  <a:lnTo>
                    <a:pt x="116" y="10"/>
                  </a:lnTo>
                  <a:lnTo>
                    <a:pt x="98" y="2"/>
                  </a:lnTo>
                  <a:lnTo>
                    <a:pt x="80" y="0"/>
                  </a:lnTo>
                  <a:lnTo>
                    <a:pt x="62" y="2"/>
                  </a:lnTo>
                  <a:lnTo>
                    <a:pt x="46" y="6"/>
                  </a:lnTo>
                  <a:lnTo>
                    <a:pt x="32" y="14"/>
                  </a:lnTo>
                  <a:lnTo>
                    <a:pt x="20" y="22"/>
                  </a:lnTo>
                  <a:lnTo>
                    <a:pt x="12" y="32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2" y="64"/>
                  </a:lnTo>
                  <a:lnTo>
                    <a:pt x="0" y="76"/>
                  </a:lnTo>
                  <a:lnTo>
                    <a:pt x="2" y="90"/>
                  </a:lnTo>
                  <a:lnTo>
                    <a:pt x="4" y="104"/>
                  </a:lnTo>
                  <a:lnTo>
                    <a:pt x="8" y="120"/>
                  </a:lnTo>
                  <a:lnTo>
                    <a:pt x="16" y="138"/>
                  </a:lnTo>
                  <a:lnTo>
                    <a:pt x="24" y="158"/>
                  </a:lnTo>
                  <a:lnTo>
                    <a:pt x="24" y="158"/>
                  </a:lnTo>
                  <a:close/>
                </a:path>
              </a:pathLst>
            </a:custGeom>
            <a:solidFill>
              <a:srgbClr val="E673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8" name="Freeform 114">
              <a:extLst>
                <a:ext uri="{FF2B5EF4-FFF2-40B4-BE49-F238E27FC236}">
                  <a16:creationId xmlns:a16="http://schemas.microsoft.com/office/drawing/2014/main" id="{81ACB45D-A0D8-4F72-9B5F-5795C33E6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4224338"/>
              <a:ext cx="34925" cy="69850"/>
            </a:xfrm>
            <a:custGeom>
              <a:avLst/>
              <a:gdLst>
                <a:gd name="T0" fmla="*/ 10 w 22"/>
                <a:gd name="T1" fmla="*/ 4 h 44"/>
                <a:gd name="T2" fmla="*/ 10 w 22"/>
                <a:gd name="T3" fmla="*/ 4 h 44"/>
                <a:gd name="T4" fmla="*/ 6 w 22"/>
                <a:gd name="T5" fmla="*/ 0 h 44"/>
                <a:gd name="T6" fmla="*/ 2 w 22"/>
                <a:gd name="T7" fmla="*/ 0 h 44"/>
                <a:gd name="T8" fmla="*/ 0 w 22"/>
                <a:gd name="T9" fmla="*/ 4 h 44"/>
                <a:gd name="T10" fmla="*/ 0 w 22"/>
                <a:gd name="T11" fmla="*/ 4 h 44"/>
                <a:gd name="T12" fmla="*/ 2 w 22"/>
                <a:gd name="T13" fmla="*/ 14 h 44"/>
                <a:gd name="T14" fmla="*/ 8 w 22"/>
                <a:gd name="T15" fmla="*/ 26 h 44"/>
                <a:gd name="T16" fmla="*/ 14 w 22"/>
                <a:gd name="T17" fmla="*/ 38 h 44"/>
                <a:gd name="T18" fmla="*/ 20 w 22"/>
                <a:gd name="T19" fmla="*/ 44 h 44"/>
                <a:gd name="T20" fmla="*/ 20 w 22"/>
                <a:gd name="T21" fmla="*/ 44 h 44"/>
                <a:gd name="T22" fmla="*/ 20 w 22"/>
                <a:gd name="T23" fmla="*/ 42 h 44"/>
                <a:gd name="T24" fmla="*/ 22 w 22"/>
                <a:gd name="T25" fmla="*/ 40 h 44"/>
                <a:gd name="T26" fmla="*/ 20 w 22"/>
                <a:gd name="T27" fmla="*/ 28 h 44"/>
                <a:gd name="T28" fmla="*/ 16 w 22"/>
                <a:gd name="T29" fmla="*/ 14 h 44"/>
                <a:gd name="T30" fmla="*/ 14 w 22"/>
                <a:gd name="T31" fmla="*/ 8 h 44"/>
                <a:gd name="T32" fmla="*/ 10 w 22"/>
                <a:gd name="T33" fmla="*/ 4 h 44"/>
                <a:gd name="T34" fmla="*/ 10 w 22"/>
                <a:gd name="T35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44">
                  <a:moveTo>
                    <a:pt x="10" y="4"/>
                  </a:moveTo>
                  <a:lnTo>
                    <a:pt x="10" y="4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14"/>
                  </a:lnTo>
                  <a:lnTo>
                    <a:pt x="8" y="26"/>
                  </a:lnTo>
                  <a:lnTo>
                    <a:pt x="14" y="38"/>
                  </a:lnTo>
                  <a:lnTo>
                    <a:pt x="20" y="44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2" y="40"/>
                  </a:lnTo>
                  <a:lnTo>
                    <a:pt x="20" y="28"/>
                  </a:lnTo>
                  <a:lnTo>
                    <a:pt x="16" y="14"/>
                  </a:lnTo>
                  <a:lnTo>
                    <a:pt x="14" y="8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ECA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9" name="Freeform 115">
              <a:extLst>
                <a:ext uri="{FF2B5EF4-FFF2-40B4-BE49-F238E27FC236}">
                  <a16:creationId xmlns:a16="http://schemas.microsoft.com/office/drawing/2014/main" id="{C6B2178E-430E-4497-A66E-99E31CCDD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5100" y="4418013"/>
              <a:ext cx="180975" cy="82550"/>
            </a:xfrm>
            <a:custGeom>
              <a:avLst/>
              <a:gdLst>
                <a:gd name="T0" fmla="*/ 0 w 114"/>
                <a:gd name="T1" fmla="*/ 28 h 52"/>
                <a:gd name="T2" fmla="*/ 0 w 114"/>
                <a:gd name="T3" fmla="*/ 28 h 52"/>
                <a:gd name="T4" fmla="*/ 6 w 114"/>
                <a:gd name="T5" fmla="*/ 32 h 52"/>
                <a:gd name="T6" fmla="*/ 12 w 114"/>
                <a:gd name="T7" fmla="*/ 38 h 52"/>
                <a:gd name="T8" fmla="*/ 22 w 114"/>
                <a:gd name="T9" fmla="*/ 44 h 52"/>
                <a:gd name="T10" fmla="*/ 34 w 114"/>
                <a:gd name="T11" fmla="*/ 48 h 52"/>
                <a:gd name="T12" fmla="*/ 48 w 114"/>
                <a:gd name="T13" fmla="*/ 52 h 52"/>
                <a:gd name="T14" fmla="*/ 64 w 114"/>
                <a:gd name="T15" fmla="*/ 52 h 52"/>
                <a:gd name="T16" fmla="*/ 80 w 114"/>
                <a:gd name="T17" fmla="*/ 50 h 52"/>
                <a:gd name="T18" fmla="*/ 80 w 114"/>
                <a:gd name="T19" fmla="*/ 50 h 52"/>
                <a:gd name="T20" fmla="*/ 94 w 114"/>
                <a:gd name="T21" fmla="*/ 44 h 52"/>
                <a:gd name="T22" fmla="*/ 104 w 114"/>
                <a:gd name="T23" fmla="*/ 36 h 52"/>
                <a:gd name="T24" fmla="*/ 110 w 114"/>
                <a:gd name="T25" fmla="*/ 28 h 52"/>
                <a:gd name="T26" fmla="*/ 114 w 114"/>
                <a:gd name="T27" fmla="*/ 20 h 52"/>
                <a:gd name="T28" fmla="*/ 114 w 114"/>
                <a:gd name="T29" fmla="*/ 14 h 52"/>
                <a:gd name="T30" fmla="*/ 114 w 114"/>
                <a:gd name="T31" fmla="*/ 8 h 52"/>
                <a:gd name="T32" fmla="*/ 114 w 114"/>
                <a:gd name="T33" fmla="*/ 2 h 52"/>
                <a:gd name="T34" fmla="*/ 114 w 114"/>
                <a:gd name="T35" fmla="*/ 2 h 52"/>
                <a:gd name="T36" fmla="*/ 106 w 114"/>
                <a:gd name="T37" fmla="*/ 0 h 52"/>
                <a:gd name="T38" fmla="*/ 86 w 114"/>
                <a:gd name="T39" fmla="*/ 0 h 52"/>
                <a:gd name="T40" fmla="*/ 72 w 114"/>
                <a:gd name="T41" fmla="*/ 4 h 52"/>
                <a:gd name="T42" fmla="*/ 52 w 114"/>
                <a:gd name="T43" fmla="*/ 8 h 52"/>
                <a:gd name="T44" fmla="*/ 28 w 114"/>
                <a:gd name="T45" fmla="*/ 16 h 52"/>
                <a:gd name="T46" fmla="*/ 0 w 114"/>
                <a:gd name="T47" fmla="*/ 28 h 52"/>
                <a:gd name="T48" fmla="*/ 0 w 114"/>
                <a:gd name="T49" fmla="*/ 2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4" h="52">
                  <a:moveTo>
                    <a:pt x="0" y="28"/>
                  </a:moveTo>
                  <a:lnTo>
                    <a:pt x="0" y="28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22" y="44"/>
                  </a:lnTo>
                  <a:lnTo>
                    <a:pt x="34" y="48"/>
                  </a:lnTo>
                  <a:lnTo>
                    <a:pt x="48" y="52"/>
                  </a:lnTo>
                  <a:lnTo>
                    <a:pt x="64" y="52"/>
                  </a:lnTo>
                  <a:lnTo>
                    <a:pt x="80" y="50"/>
                  </a:lnTo>
                  <a:lnTo>
                    <a:pt x="80" y="50"/>
                  </a:lnTo>
                  <a:lnTo>
                    <a:pt x="94" y="44"/>
                  </a:lnTo>
                  <a:lnTo>
                    <a:pt x="104" y="36"/>
                  </a:lnTo>
                  <a:lnTo>
                    <a:pt x="110" y="28"/>
                  </a:lnTo>
                  <a:lnTo>
                    <a:pt x="114" y="20"/>
                  </a:lnTo>
                  <a:lnTo>
                    <a:pt x="114" y="14"/>
                  </a:lnTo>
                  <a:lnTo>
                    <a:pt x="114" y="8"/>
                  </a:lnTo>
                  <a:lnTo>
                    <a:pt x="114" y="2"/>
                  </a:lnTo>
                  <a:lnTo>
                    <a:pt x="114" y="2"/>
                  </a:lnTo>
                  <a:lnTo>
                    <a:pt x="106" y="0"/>
                  </a:lnTo>
                  <a:lnTo>
                    <a:pt x="86" y="0"/>
                  </a:lnTo>
                  <a:lnTo>
                    <a:pt x="72" y="4"/>
                  </a:lnTo>
                  <a:lnTo>
                    <a:pt x="52" y="8"/>
                  </a:lnTo>
                  <a:lnTo>
                    <a:pt x="28" y="16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C2B3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0" name="Freeform 116">
              <a:extLst>
                <a:ext uri="{FF2B5EF4-FFF2-40B4-BE49-F238E27FC236}">
                  <a16:creationId xmlns:a16="http://schemas.microsoft.com/office/drawing/2014/main" id="{DE0CB597-C7E8-4007-9C6E-52D8E2C0B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7325" y="4405313"/>
              <a:ext cx="123825" cy="60325"/>
            </a:xfrm>
            <a:custGeom>
              <a:avLst/>
              <a:gdLst>
                <a:gd name="T0" fmla="*/ 0 w 78"/>
                <a:gd name="T1" fmla="*/ 16 h 38"/>
                <a:gd name="T2" fmla="*/ 52 w 78"/>
                <a:gd name="T3" fmla="*/ 38 h 38"/>
                <a:gd name="T4" fmla="*/ 54 w 78"/>
                <a:gd name="T5" fmla="*/ 34 h 38"/>
                <a:gd name="T6" fmla="*/ 58 w 78"/>
                <a:gd name="T7" fmla="*/ 38 h 38"/>
                <a:gd name="T8" fmla="*/ 78 w 78"/>
                <a:gd name="T9" fmla="*/ 0 h 38"/>
                <a:gd name="T10" fmla="*/ 0 w 78"/>
                <a:gd name="T11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38">
                  <a:moveTo>
                    <a:pt x="0" y="16"/>
                  </a:moveTo>
                  <a:lnTo>
                    <a:pt x="52" y="38"/>
                  </a:lnTo>
                  <a:lnTo>
                    <a:pt x="54" y="34"/>
                  </a:lnTo>
                  <a:lnTo>
                    <a:pt x="58" y="38"/>
                  </a:lnTo>
                  <a:lnTo>
                    <a:pt x="7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ECA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1" name="Freeform 117">
              <a:extLst>
                <a:ext uri="{FF2B5EF4-FFF2-40B4-BE49-F238E27FC236}">
                  <a16:creationId xmlns:a16="http://schemas.microsoft.com/office/drawing/2014/main" id="{268B27E1-FA52-4BB9-9D22-1CF3FF19C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4150" y="4430713"/>
              <a:ext cx="88900" cy="76200"/>
            </a:xfrm>
            <a:custGeom>
              <a:avLst/>
              <a:gdLst>
                <a:gd name="T0" fmla="*/ 2 w 56"/>
                <a:gd name="T1" fmla="*/ 0 h 48"/>
                <a:gd name="T2" fmla="*/ 2 w 56"/>
                <a:gd name="T3" fmla="*/ 0 h 48"/>
                <a:gd name="T4" fmla="*/ 24 w 56"/>
                <a:gd name="T5" fmla="*/ 6 h 48"/>
                <a:gd name="T6" fmla="*/ 56 w 56"/>
                <a:gd name="T7" fmla="*/ 18 h 48"/>
                <a:gd name="T8" fmla="*/ 44 w 56"/>
                <a:gd name="T9" fmla="*/ 48 h 48"/>
                <a:gd name="T10" fmla="*/ 0 w 56"/>
                <a:gd name="T11" fmla="*/ 14 h 48"/>
                <a:gd name="T12" fmla="*/ 2 w 56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48">
                  <a:moveTo>
                    <a:pt x="2" y="0"/>
                  </a:moveTo>
                  <a:lnTo>
                    <a:pt x="2" y="0"/>
                  </a:lnTo>
                  <a:lnTo>
                    <a:pt x="24" y="6"/>
                  </a:lnTo>
                  <a:lnTo>
                    <a:pt x="56" y="18"/>
                  </a:lnTo>
                  <a:lnTo>
                    <a:pt x="44" y="48"/>
                  </a:lnTo>
                  <a:lnTo>
                    <a:pt x="0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8D6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2" name="Freeform 118">
              <a:extLst>
                <a:ext uri="{FF2B5EF4-FFF2-40B4-BE49-F238E27FC236}">
                  <a16:creationId xmlns:a16="http://schemas.microsoft.com/office/drawing/2014/main" id="{E571BDEB-D2FC-493C-A380-CF2948CFE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3050" y="4405313"/>
              <a:ext cx="53975" cy="88900"/>
            </a:xfrm>
            <a:custGeom>
              <a:avLst/>
              <a:gdLst>
                <a:gd name="T0" fmla="*/ 0 w 34"/>
                <a:gd name="T1" fmla="*/ 34 h 56"/>
                <a:gd name="T2" fmla="*/ 0 w 34"/>
                <a:gd name="T3" fmla="*/ 34 h 56"/>
                <a:gd name="T4" fmla="*/ 10 w 34"/>
                <a:gd name="T5" fmla="*/ 22 h 56"/>
                <a:gd name="T6" fmla="*/ 18 w 34"/>
                <a:gd name="T7" fmla="*/ 12 h 56"/>
                <a:gd name="T8" fmla="*/ 24 w 34"/>
                <a:gd name="T9" fmla="*/ 0 h 56"/>
                <a:gd name="T10" fmla="*/ 34 w 34"/>
                <a:gd name="T11" fmla="*/ 8 h 56"/>
                <a:gd name="T12" fmla="*/ 26 w 34"/>
                <a:gd name="T13" fmla="*/ 56 h 56"/>
                <a:gd name="T14" fmla="*/ 0 w 34"/>
                <a:gd name="T15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56">
                  <a:moveTo>
                    <a:pt x="0" y="34"/>
                  </a:moveTo>
                  <a:lnTo>
                    <a:pt x="0" y="34"/>
                  </a:lnTo>
                  <a:lnTo>
                    <a:pt x="10" y="22"/>
                  </a:lnTo>
                  <a:lnTo>
                    <a:pt x="18" y="12"/>
                  </a:lnTo>
                  <a:lnTo>
                    <a:pt x="24" y="0"/>
                  </a:lnTo>
                  <a:lnTo>
                    <a:pt x="34" y="8"/>
                  </a:lnTo>
                  <a:lnTo>
                    <a:pt x="26" y="5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E8D6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8A4C2C2-8359-4A39-AE66-C54200EC4572}"/>
              </a:ext>
            </a:extLst>
          </p:cNvPr>
          <p:cNvSpPr txBox="1"/>
          <p:nvPr userDrawn="1"/>
        </p:nvSpPr>
        <p:spPr>
          <a:xfrm>
            <a:off x="5387025" y="156030"/>
            <a:ext cx="4320000" cy="288000"/>
          </a:xfrm>
          <a:prstGeom prst="rect">
            <a:avLst/>
          </a:prstGeom>
          <a:noFill/>
        </p:spPr>
        <p:txBody>
          <a:bodyPr wrap="none" rtlCol="0">
            <a:prstTxWarp prst="textPlain">
              <a:avLst>
                <a:gd name="adj" fmla="val 48938"/>
              </a:avLst>
            </a:prstTxWarp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전자문서 기반 업무환경을 선도하는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</a:t>
            </a:r>
            <a:r>
              <a:rPr lang="en-US" altLang="ko-KR" sz="1050" b="1" dirty="0">
                <a:solidFill>
                  <a:schemeClr val="accent6">
                    <a:lumMod val="75000"/>
                  </a:schemeClr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Ecosystem's</a:t>
            </a:r>
            <a:r>
              <a:rPr lang="en-US" altLang="ko-KR" sz="1050" b="1" dirty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 </a:t>
            </a:r>
            <a:r>
              <a:rPr lang="en-US" altLang="ko-KR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Leader</a:t>
            </a:r>
            <a:endParaRPr lang="ko-KR" altLang="en-US" sz="1050" b="1" dirty="0">
              <a:solidFill>
                <a:schemeClr val="tx1">
                  <a:lumMod val="95000"/>
                  <a:lumOff val="5000"/>
                </a:schemeClr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pic>
        <p:nvPicPr>
          <p:cNvPr id="137" name="그림 136" descr="텍스트이(가) 표시된 사진&#10;&#10;자동 생성된 설명">
            <a:extLst>
              <a:ext uri="{FF2B5EF4-FFF2-40B4-BE49-F238E27FC236}">
                <a16:creationId xmlns:a16="http://schemas.microsoft.com/office/drawing/2014/main" id="{E2618AC9-99A6-47A9-96EB-E9ABAF5C0ED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55" y="6462911"/>
            <a:ext cx="2652491" cy="356871"/>
          </a:xfrm>
          <a:prstGeom prst="rect">
            <a:avLst/>
          </a:prstGeom>
        </p:spPr>
      </p:pic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7985B6DB-D91C-4F66-91A3-C0CAF8AFDEE0}"/>
              </a:ext>
            </a:extLst>
          </p:cNvPr>
          <p:cNvGrpSpPr/>
          <p:nvPr userDrawn="1"/>
        </p:nvGrpSpPr>
        <p:grpSpPr>
          <a:xfrm>
            <a:off x="186518" y="6363052"/>
            <a:ext cx="1255964" cy="419409"/>
            <a:chOff x="176992" y="6363052"/>
            <a:chExt cx="1255964" cy="419409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C2A17C86-2794-421F-97D0-78FC46A96BA8}"/>
                </a:ext>
              </a:extLst>
            </p:cNvPr>
            <p:cNvGrpSpPr/>
            <p:nvPr userDrawn="1"/>
          </p:nvGrpSpPr>
          <p:grpSpPr>
            <a:xfrm>
              <a:off x="178535" y="6363052"/>
              <a:ext cx="163505" cy="166590"/>
              <a:chOff x="249971" y="5108300"/>
              <a:chExt cx="163505" cy="166590"/>
            </a:xfrm>
          </p:grpSpPr>
          <p:sp>
            <p:nvSpPr>
              <p:cNvPr id="24" name="Freeform 21">
                <a:extLst>
                  <a:ext uri="{FF2B5EF4-FFF2-40B4-BE49-F238E27FC236}">
                    <a16:creationId xmlns:a16="http://schemas.microsoft.com/office/drawing/2014/main" id="{68993E80-84BA-43C5-9A7F-86D8364D297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971" y="5108300"/>
                <a:ext cx="163505" cy="166590"/>
              </a:xfrm>
              <a:custGeom>
                <a:avLst/>
                <a:gdLst>
                  <a:gd name="T0" fmla="*/ 22 w 106"/>
                  <a:gd name="T1" fmla="*/ 76 h 108"/>
                  <a:gd name="T2" fmla="*/ 22 w 106"/>
                  <a:gd name="T3" fmla="*/ 38 h 108"/>
                  <a:gd name="T4" fmla="*/ 52 w 106"/>
                  <a:gd name="T5" fmla="*/ 64 h 108"/>
                  <a:gd name="T6" fmla="*/ 84 w 106"/>
                  <a:gd name="T7" fmla="*/ 38 h 108"/>
                  <a:gd name="T8" fmla="*/ 84 w 106"/>
                  <a:gd name="T9" fmla="*/ 76 h 108"/>
                  <a:gd name="T10" fmla="*/ 22 w 106"/>
                  <a:gd name="T11" fmla="*/ 76 h 108"/>
                  <a:gd name="T12" fmla="*/ 52 w 106"/>
                  <a:gd name="T13" fmla="*/ 56 h 108"/>
                  <a:gd name="T14" fmla="*/ 22 w 106"/>
                  <a:gd name="T15" fmla="*/ 30 h 108"/>
                  <a:gd name="T16" fmla="*/ 84 w 106"/>
                  <a:gd name="T17" fmla="*/ 30 h 108"/>
                  <a:gd name="T18" fmla="*/ 52 w 106"/>
                  <a:gd name="T19" fmla="*/ 56 h 108"/>
                  <a:gd name="T20" fmla="*/ 52 w 106"/>
                  <a:gd name="T21" fmla="*/ 0 h 108"/>
                  <a:gd name="T22" fmla="*/ 52 w 106"/>
                  <a:gd name="T23" fmla="*/ 0 h 108"/>
                  <a:gd name="T24" fmla="*/ 42 w 106"/>
                  <a:gd name="T25" fmla="*/ 0 h 108"/>
                  <a:gd name="T26" fmla="*/ 32 w 106"/>
                  <a:gd name="T27" fmla="*/ 4 h 108"/>
                  <a:gd name="T28" fmla="*/ 22 w 106"/>
                  <a:gd name="T29" fmla="*/ 8 h 108"/>
                  <a:gd name="T30" fmla="*/ 14 w 106"/>
                  <a:gd name="T31" fmla="*/ 16 h 108"/>
                  <a:gd name="T32" fmla="*/ 8 w 106"/>
                  <a:gd name="T33" fmla="*/ 24 h 108"/>
                  <a:gd name="T34" fmla="*/ 4 w 106"/>
                  <a:gd name="T35" fmla="*/ 32 h 108"/>
                  <a:gd name="T36" fmla="*/ 0 w 106"/>
                  <a:gd name="T37" fmla="*/ 42 h 108"/>
                  <a:gd name="T38" fmla="*/ 0 w 106"/>
                  <a:gd name="T39" fmla="*/ 54 h 108"/>
                  <a:gd name="T40" fmla="*/ 0 w 106"/>
                  <a:gd name="T41" fmla="*/ 54 h 108"/>
                  <a:gd name="T42" fmla="*/ 0 w 106"/>
                  <a:gd name="T43" fmla="*/ 64 h 108"/>
                  <a:gd name="T44" fmla="*/ 4 w 106"/>
                  <a:gd name="T45" fmla="*/ 74 h 108"/>
                  <a:gd name="T46" fmla="*/ 8 w 106"/>
                  <a:gd name="T47" fmla="*/ 84 h 108"/>
                  <a:gd name="T48" fmla="*/ 14 w 106"/>
                  <a:gd name="T49" fmla="*/ 92 h 108"/>
                  <a:gd name="T50" fmla="*/ 22 w 106"/>
                  <a:gd name="T51" fmla="*/ 98 h 108"/>
                  <a:gd name="T52" fmla="*/ 32 w 106"/>
                  <a:gd name="T53" fmla="*/ 102 h 108"/>
                  <a:gd name="T54" fmla="*/ 42 w 106"/>
                  <a:gd name="T55" fmla="*/ 106 h 108"/>
                  <a:gd name="T56" fmla="*/ 52 w 106"/>
                  <a:gd name="T57" fmla="*/ 108 h 108"/>
                  <a:gd name="T58" fmla="*/ 52 w 106"/>
                  <a:gd name="T59" fmla="*/ 108 h 108"/>
                  <a:gd name="T60" fmla="*/ 64 w 106"/>
                  <a:gd name="T61" fmla="*/ 106 h 108"/>
                  <a:gd name="T62" fmla="*/ 74 w 106"/>
                  <a:gd name="T63" fmla="*/ 102 h 108"/>
                  <a:gd name="T64" fmla="*/ 84 w 106"/>
                  <a:gd name="T65" fmla="*/ 98 h 108"/>
                  <a:gd name="T66" fmla="*/ 92 w 106"/>
                  <a:gd name="T67" fmla="*/ 92 h 108"/>
                  <a:gd name="T68" fmla="*/ 98 w 106"/>
                  <a:gd name="T69" fmla="*/ 84 h 108"/>
                  <a:gd name="T70" fmla="*/ 102 w 106"/>
                  <a:gd name="T71" fmla="*/ 74 h 108"/>
                  <a:gd name="T72" fmla="*/ 106 w 106"/>
                  <a:gd name="T73" fmla="*/ 64 h 108"/>
                  <a:gd name="T74" fmla="*/ 106 w 106"/>
                  <a:gd name="T75" fmla="*/ 54 h 108"/>
                  <a:gd name="T76" fmla="*/ 106 w 106"/>
                  <a:gd name="T77" fmla="*/ 54 h 108"/>
                  <a:gd name="T78" fmla="*/ 106 w 106"/>
                  <a:gd name="T79" fmla="*/ 42 h 108"/>
                  <a:gd name="T80" fmla="*/ 102 w 106"/>
                  <a:gd name="T81" fmla="*/ 32 h 108"/>
                  <a:gd name="T82" fmla="*/ 98 w 106"/>
                  <a:gd name="T83" fmla="*/ 24 h 108"/>
                  <a:gd name="T84" fmla="*/ 92 w 106"/>
                  <a:gd name="T85" fmla="*/ 16 h 108"/>
                  <a:gd name="T86" fmla="*/ 84 w 106"/>
                  <a:gd name="T87" fmla="*/ 8 h 108"/>
                  <a:gd name="T88" fmla="*/ 74 w 106"/>
                  <a:gd name="T89" fmla="*/ 4 h 108"/>
                  <a:gd name="T90" fmla="*/ 64 w 106"/>
                  <a:gd name="T91" fmla="*/ 0 h 108"/>
                  <a:gd name="T92" fmla="*/ 52 w 106"/>
                  <a:gd name="T9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6" h="108">
                    <a:moveTo>
                      <a:pt x="22" y="76"/>
                    </a:moveTo>
                    <a:lnTo>
                      <a:pt x="22" y="38"/>
                    </a:lnTo>
                    <a:lnTo>
                      <a:pt x="52" y="64"/>
                    </a:lnTo>
                    <a:lnTo>
                      <a:pt x="84" y="38"/>
                    </a:lnTo>
                    <a:lnTo>
                      <a:pt x="84" y="76"/>
                    </a:lnTo>
                    <a:lnTo>
                      <a:pt x="22" y="76"/>
                    </a:lnTo>
                    <a:close/>
                    <a:moveTo>
                      <a:pt x="52" y="56"/>
                    </a:moveTo>
                    <a:lnTo>
                      <a:pt x="22" y="30"/>
                    </a:lnTo>
                    <a:lnTo>
                      <a:pt x="84" y="30"/>
                    </a:lnTo>
                    <a:lnTo>
                      <a:pt x="52" y="56"/>
                    </a:lnTo>
                    <a:close/>
                    <a:moveTo>
                      <a:pt x="52" y="0"/>
                    </a:moveTo>
                    <a:lnTo>
                      <a:pt x="52" y="0"/>
                    </a:lnTo>
                    <a:lnTo>
                      <a:pt x="42" y="0"/>
                    </a:lnTo>
                    <a:lnTo>
                      <a:pt x="32" y="4"/>
                    </a:lnTo>
                    <a:lnTo>
                      <a:pt x="22" y="8"/>
                    </a:lnTo>
                    <a:lnTo>
                      <a:pt x="14" y="16"/>
                    </a:lnTo>
                    <a:lnTo>
                      <a:pt x="8" y="24"/>
                    </a:lnTo>
                    <a:lnTo>
                      <a:pt x="4" y="32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4"/>
                    </a:lnTo>
                    <a:lnTo>
                      <a:pt x="4" y="74"/>
                    </a:lnTo>
                    <a:lnTo>
                      <a:pt x="8" y="84"/>
                    </a:lnTo>
                    <a:lnTo>
                      <a:pt x="14" y="92"/>
                    </a:lnTo>
                    <a:lnTo>
                      <a:pt x="22" y="98"/>
                    </a:lnTo>
                    <a:lnTo>
                      <a:pt x="32" y="102"/>
                    </a:lnTo>
                    <a:lnTo>
                      <a:pt x="42" y="106"/>
                    </a:lnTo>
                    <a:lnTo>
                      <a:pt x="52" y="108"/>
                    </a:lnTo>
                    <a:lnTo>
                      <a:pt x="52" y="108"/>
                    </a:lnTo>
                    <a:lnTo>
                      <a:pt x="64" y="106"/>
                    </a:lnTo>
                    <a:lnTo>
                      <a:pt x="74" y="102"/>
                    </a:lnTo>
                    <a:lnTo>
                      <a:pt x="84" y="98"/>
                    </a:lnTo>
                    <a:lnTo>
                      <a:pt x="92" y="92"/>
                    </a:lnTo>
                    <a:lnTo>
                      <a:pt x="98" y="84"/>
                    </a:lnTo>
                    <a:lnTo>
                      <a:pt x="102" y="74"/>
                    </a:lnTo>
                    <a:lnTo>
                      <a:pt x="106" y="64"/>
                    </a:lnTo>
                    <a:lnTo>
                      <a:pt x="106" y="54"/>
                    </a:lnTo>
                    <a:lnTo>
                      <a:pt x="106" y="54"/>
                    </a:lnTo>
                    <a:lnTo>
                      <a:pt x="106" y="42"/>
                    </a:lnTo>
                    <a:lnTo>
                      <a:pt x="102" y="32"/>
                    </a:lnTo>
                    <a:lnTo>
                      <a:pt x="98" y="24"/>
                    </a:lnTo>
                    <a:lnTo>
                      <a:pt x="92" y="16"/>
                    </a:lnTo>
                    <a:lnTo>
                      <a:pt x="84" y="8"/>
                    </a:lnTo>
                    <a:lnTo>
                      <a:pt x="74" y="4"/>
                    </a:lnTo>
                    <a:lnTo>
                      <a:pt x="64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D2DD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848" tIns="44424" rIns="88848" bIns="44424" numCol="1" anchor="t" anchorCtr="0" compatLnSpc="1">
                <a:prstTxWarp prst="textNoShape">
                  <a:avLst/>
                </a:prstTxWarp>
              </a:bodyPr>
              <a:lstStyle/>
              <a:p>
                <a:pPr defTabSz="888460"/>
                <a:endParaRPr lang="ko-KR" altLang="en-US" sz="1749">
                  <a:solidFill>
                    <a:prstClr val="black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5" name="Freeform 22">
                <a:extLst>
                  <a:ext uri="{FF2B5EF4-FFF2-40B4-BE49-F238E27FC236}">
                    <a16:creationId xmlns:a16="http://schemas.microsoft.com/office/drawing/2014/main" id="{E58003B6-1994-423E-B4B7-13C0BFD8CCB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83906" y="5166916"/>
                <a:ext cx="95635" cy="58615"/>
              </a:xfrm>
              <a:custGeom>
                <a:avLst/>
                <a:gdLst>
                  <a:gd name="T0" fmla="*/ 0 w 62"/>
                  <a:gd name="T1" fmla="*/ 38 h 38"/>
                  <a:gd name="T2" fmla="*/ 0 w 62"/>
                  <a:gd name="T3" fmla="*/ 0 h 38"/>
                  <a:gd name="T4" fmla="*/ 30 w 62"/>
                  <a:gd name="T5" fmla="*/ 26 h 38"/>
                  <a:gd name="T6" fmla="*/ 62 w 62"/>
                  <a:gd name="T7" fmla="*/ 0 h 38"/>
                  <a:gd name="T8" fmla="*/ 62 w 62"/>
                  <a:gd name="T9" fmla="*/ 38 h 38"/>
                  <a:gd name="T10" fmla="*/ 0 w 62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38">
                    <a:moveTo>
                      <a:pt x="0" y="38"/>
                    </a:moveTo>
                    <a:lnTo>
                      <a:pt x="0" y="0"/>
                    </a:lnTo>
                    <a:lnTo>
                      <a:pt x="30" y="26"/>
                    </a:lnTo>
                    <a:lnTo>
                      <a:pt x="62" y="0"/>
                    </a:lnTo>
                    <a:lnTo>
                      <a:pt x="62" y="38"/>
                    </a:lnTo>
                    <a:lnTo>
                      <a:pt x="0" y="3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848" tIns="44424" rIns="88848" bIns="44424" numCol="1" anchor="t" anchorCtr="0" compatLnSpc="1">
                <a:prstTxWarp prst="textNoShape">
                  <a:avLst/>
                </a:prstTxWarp>
              </a:bodyPr>
              <a:lstStyle/>
              <a:p>
                <a:pPr defTabSz="888460"/>
                <a:endParaRPr lang="ko-KR" altLang="en-US" sz="1749">
                  <a:solidFill>
                    <a:prstClr val="black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6" name="Freeform 23">
                <a:extLst>
                  <a:ext uri="{FF2B5EF4-FFF2-40B4-BE49-F238E27FC236}">
                    <a16:creationId xmlns:a16="http://schemas.microsoft.com/office/drawing/2014/main" id="{29A336E9-2D7A-4797-8489-DA16FE63D5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83906" y="5154575"/>
                <a:ext cx="95635" cy="40105"/>
              </a:xfrm>
              <a:custGeom>
                <a:avLst/>
                <a:gdLst>
                  <a:gd name="T0" fmla="*/ 30 w 62"/>
                  <a:gd name="T1" fmla="*/ 26 h 26"/>
                  <a:gd name="T2" fmla="*/ 0 w 62"/>
                  <a:gd name="T3" fmla="*/ 0 h 26"/>
                  <a:gd name="T4" fmla="*/ 62 w 62"/>
                  <a:gd name="T5" fmla="*/ 0 h 26"/>
                  <a:gd name="T6" fmla="*/ 30 w 62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26">
                    <a:moveTo>
                      <a:pt x="30" y="26"/>
                    </a:moveTo>
                    <a:lnTo>
                      <a:pt x="0" y="0"/>
                    </a:lnTo>
                    <a:lnTo>
                      <a:pt x="62" y="0"/>
                    </a:lnTo>
                    <a:lnTo>
                      <a:pt x="30" y="2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848" tIns="44424" rIns="88848" bIns="44424" numCol="1" anchor="t" anchorCtr="0" compatLnSpc="1">
                <a:prstTxWarp prst="textNoShape">
                  <a:avLst/>
                </a:prstTxWarp>
              </a:bodyPr>
              <a:lstStyle/>
              <a:p>
                <a:pPr defTabSz="888460"/>
                <a:endParaRPr lang="ko-KR" altLang="en-US" sz="1749">
                  <a:solidFill>
                    <a:prstClr val="black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7" name="Freeform 24">
                <a:extLst>
                  <a:ext uri="{FF2B5EF4-FFF2-40B4-BE49-F238E27FC236}">
                    <a16:creationId xmlns:a16="http://schemas.microsoft.com/office/drawing/2014/main" id="{C9F30F98-F12F-427E-ABCF-1599FB6FB09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9971" y="5108300"/>
                <a:ext cx="163505" cy="166590"/>
              </a:xfrm>
              <a:custGeom>
                <a:avLst/>
                <a:gdLst>
                  <a:gd name="T0" fmla="*/ 52 w 106"/>
                  <a:gd name="T1" fmla="*/ 0 h 108"/>
                  <a:gd name="T2" fmla="*/ 52 w 106"/>
                  <a:gd name="T3" fmla="*/ 0 h 108"/>
                  <a:gd name="T4" fmla="*/ 42 w 106"/>
                  <a:gd name="T5" fmla="*/ 0 h 108"/>
                  <a:gd name="T6" fmla="*/ 32 w 106"/>
                  <a:gd name="T7" fmla="*/ 4 h 108"/>
                  <a:gd name="T8" fmla="*/ 22 w 106"/>
                  <a:gd name="T9" fmla="*/ 8 h 108"/>
                  <a:gd name="T10" fmla="*/ 14 w 106"/>
                  <a:gd name="T11" fmla="*/ 16 h 108"/>
                  <a:gd name="T12" fmla="*/ 8 w 106"/>
                  <a:gd name="T13" fmla="*/ 24 h 108"/>
                  <a:gd name="T14" fmla="*/ 4 w 106"/>
                  <a:gd name="T15" fmla="*/ 32 h 108"/>
                  <a:gd name="T16" fmla="*/ 0 w 106"/>
                  <a:gd name="T17" fmla="*/ 42 h 108"/>
                  <a:gd name="T18" fmla="*/ 0 w 106"/>
                  <a:gd name="T19" fmla="*/ 54 h 108"/>
                  <a:gd name="T20" fmla="*/ 0 w 106"/>
                  <a:gd name="T21" fmla="*/ 54 h 108"/>
                  <a:gd name="T22" fmla="*/ 0 w 106"/>
                  <a:gd name="T23" fmla="*/ 64 h 108"/>
                  <a:gd name="T24" fmla="*/ 4 w 106"/>
                  <a:gd name="T25" fmla="*/ 74 h 108"/>
                  <a:gd name="T26" fmla="*/ 8 w 106"/>
                  <a:gd name="T27" fmla="*/ 84 h 108"/>
                  <a:gd name="T28" fmla="*/ 14 w 106"/>
                  <a:gd name="T29" fmla="*/ 92 h 108"/>
                  <a:gd name="T30" fmla="*/ 22 w 106"/>
                  <a:gd name="T31" fmla="*/ 98 h 108"/>
                  <a:gd name="T32" fmla="*/ 32 w 106"/>
                  <a:gd name="T33" fmla="*/ 102 h 108"/>
                  <a:gd name="T34" fmla="*/ 42 w 106"/>
                  <a:gd name="T35" fmla="*/ 106 h 108"/>
                  <a:gd name="T36" fmla="*/ 52 w 106"/>
                  <a:gd name="T37" fmla="*/ 108 h 108"/>
                  <a:gd name="T38" fmla="*/ 52 w 106"/>
                  <a:gd name="T39" fmla="*/ 108 h 108"/>
                  <a:gd name="T40" fmla="*/ 64 w 106"/>
                  <a:gd name="T41" fmla="*/ 106 h 108"/>
                  <a:gd name="T42" fmla="*/ 74 w 106"/>
                  <a:gd name="T43" fmla="*/ 102 h 108"/>
                  <a:gd name="T44" fmla="*/ 84 w 106"/>
                  <a:gd name="T45" fmla="*/ 98 h 108"/>
                  <a:gd name="T46" fmla="*/ 92 w 106"/>
                  <a:gd name="T47" fmla="*/ 92 h 108"/>
                  <a:gd name="T48" fmla="*/ 98 w 106"/>
                  <a:gd name="T49" fmla="*/ 84 h 108"/>
                  <a:gd name="T50" fmla="*/ 102 w 106"/>
                  <a:gd name="T51" fmla="*/ 74 h 108"/>
                  <a:gd name="T52" fmla="*/ 106 w 106"/>
                  <a:gd name="T53" fmla="*/ 64 h 108"/>
                  <a:gd name="T54" fmla="*/ 106 w 106"/>
                  <a:gd name="T55" fmla="*/ 54 h 108"/>
                  <a:gd name="T56" fmla="*/ 106 w 106"/>
                  <a:gd name="T57" fmla="*/ 54 h 108"/>
                  <a:gd name="T58" fmla="*/ 106 w 106"/>
                  <a:gd name="T59" fmla="*/ 42 h 108"/>
                  <a:gd name="T60" fmla="*/ 102 w 106"/>
                  <a:gd name="T61" fmla="*/ 32 h 108"/>
                  <a:gd name="T62" fmla="*/ 98 w 106"/>
                  <a:gd name="T63" fmla="*/ 24 h 108"/>
                  <a:gd name="T64" fmla="*/ 92 w 106"/>
                  <a:gd name="T65" fmla="*/ 16 h 108"/>
                  <a:gd name="T66" fmla="*/ 84 w 106"/>
                  <a:gd name="T67" fmla="*/ 8 h 108"/>
                  <a:gd name="T68" fmla="*/ 74 w 106"/>
                  <a:gd name="T69" fmla="*/ 4 h 108"/>
                  <a:gd name="T70" fmla="*/ 64 w 106"/>
                  <a:gd name="T71" fmla="*/ 0 h 108"/>
                  <a:gd name="T72" fmla="*/ 52 w 106"/>
                  <a:gd name="T7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6" h="108">
                    <a:moveTo>
                      <a:pt x="52" y="0"/>
                    </a:moveTo>
                    <a:lnTo>
                      <a:pt x="52" y="0"/>
                    </a:lnTo>
                    <a:lnTo>
                      <a:pt x="42" y="0"/>
                    </a:lnTo>
                    <a:lnTo>
                      <a:pt x="32" y="4"/>
                    </a:lnTo>
                    <a:lnTo>
                      <a:pt x="22" y="8"/>
                    </a:lnTo>
                    <a:lnTo>
                      <a:pt x="14" y="16"/>
                    </a:lnTo>
                    <a:lnTo>
                      <a:pt x="8" y="24"/>
                    </a:lnTo>
                    <a:lnTo>
                      <a:pt x="4" y="32"/>
                    </a:lnTo>
                    <a:lnTo>
                      <a:pt x="0" y="42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64"/>
                    </a:lnTo>
                    <a:lnTo>
                      <a:pt x="4" y="74"/>
                    </a:lnTo>
                    <a:lnTo>
                      <a:pt x="8" y="84"/>
                    </a:lnTo>
                    <a:lnTo>
                      <a:pt x="14" y="92"/>
                    </a:lnTo>
                    <a:lnTo>
                      <a:pt x="22" y="98"/>
                    </a:lnTo>
                    <a:lnTo>
                      <a:pt x="32" y="102"/>
                    </a:lnTo>
                    <a:lnTo>
                      <a:pt x="42" y="106"/>
                    </a:lnTo>
                    <a:lnTo>
                      <a:pt x="52" y="108"/>
                    </a:lnTo>
                    <a:lnTo>
                      <a:pt x="52" y="108"/>
                    </a:lnTo>
                    <a:lnTo>
                      <a:pt x="64" y="106"/>
                    </a:lnTo>
                    <a:lnTo>
                      <a:pt x="74" y="102"/>
                    </a:lnTo>
                    <a:lnTo>
                      <a:pt x="84" y="98"/>
                    </a:lnTo>
                    <a:lnTo>
                      <a:pt x="92" y="92"/>
                    </a:lnTo>
                    <a:lnTo>
                      <a:pt x="98" y="84"/>
                    </a:lnTo>
                    <a:lnTo>
                      <a:pt x="102" y="74"/>
                    </a:lnTo>
                    <a:lnTo>
                      <a:pt x="106" y="64"/>
                    </a:lnTo>
                    <a:lnTo>
                      <a:pt x="106" y="54"/>
                    </a:lnTo>
                    <a:lnTo>
                      <a:pt x="106" y="54"/>
                    </a:lnTo>
                    <a:lnTo>
                      <a:pt x="106" y="42"/>
                    </a:lnTo>
                    <a:lnTo>
                      <a:pt x="102" y="32"/>
                    </a:lnTo>
                    <a:lnTo>
                      <a:pt x="98" y="24"/>
                    </a:lnTo>
                    <a:lnTo>
                      <a:pt x="92" y="16"/>
                    </a:lnTo>
                    <a:lnTo>
                      <a:pt x="84" y="8"/>
                    </a:lnTo>
                    <a:lnTo>
                      <a:pt x="74" y="4"/>
                    </a:lnTo>
                    <a:lnTo>
                      <a:pt x="64" y="0"/>
                    </a:lnTo>
                    <a:lnTo>
                      <a:pt x="5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848" tIns="44424" rIns="88848" bIns="44424" numCol="1" anchor="t" anchorCtr="0" compatLnSpc="1">
                <a:prstTxWarp prst="textNoShape">
                  <a:avLst/>
                </a:prstTxWarp>
              </a:bodyPr>
              <a:lstStyle/>
              <a:p>
                <a:pPr defTabSz="888460"/>
                <a:endParaRPr lang="ko-KR" altLang="en-US" sz="1749">
                  <a:solidFill>
                    <a:prstClr val="black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2A4BBDCB-6610-4A75-97ED-A81C10E29834}"/>
                </a:ext>
              </a:extLst>
            </p:cNvPr>
            <p:cNvGrpSpPr/>
            <p:nvPr userDrawn="1"/>
          </p:nvGrpSpPr>
          <p:grpSpPr>
            <a:xfrm>
              <a:off x="176992" y="6615871"/>
              <a:ext cx="165048" cy="166590"/>
              <a:chOff x="469006" y="5108300"/>
              <a:chExt cx="165048" cy="166590"/>
            </a:xfrm>
          </p:grpSpPr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F1A45384-9AE6-43F3-8E47-6A2DFF3C34B9}"/>
                  </a:ext>
                </a:extLst>
              </p:cNvPr>
              <p:cNvGrpSpPr/>
              <p:nvPr userDrawn="1"/>
            </p:nvGrpSpPr>
            <p:grpSpPr>
              <a:xfrm>
                <a:off x="469006" y="5108300"/>
                <a:ext cx="165048" cy="166590"/>
                <a:chOff x="469006" y="5108300"/>
                <a:chExt cx="165048" cy="166590"/>
              </a:xfrm>
            </p:grpSpPr>
            <p:sp>
              <p:nvSpPr>
                <p:cNvPr id="28" name="Freeform 25">
                  <a:extLst>
                    <a:ext uri="{FF2B5EF4-FFF2-40B4-BE49-F238E27FC236}">
                      <a16:creationId xmlns:a16="http://schemas.microsoft.com/office/drawing/2014/main" id="{54B7A743-63A2-4B88-9396-E491CF1BB641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69006" y="5108300"/>
                  <a:ext cx="165048" cy="166590"/>
                </a:xfrm>
                <a:custGeom>
                  <a:avLst/>
                  <a:gdLst>
                    <a:gd name="T0" fmla="*/ 66 w 107"/>
                    <a:gd name="T1" fmla="*/ 80 h 108"/>
                    <a:gd name="T2" fmla="*/ 66 w 107"/>
                    <a:gd name="T3" fmla="*/ 80 h 108"/>
                    <a:gd name="T4" fmla="*/ 60 w 107"/>
                    <a:gd name="T5" fmla="*/ 78 h 108"/>
                    <a:gd name="T6" fmla="*/ 54 w 107"/>
                    <a:gd name="T7" fmla="*/ 74 h 108"/>
                    <a:gd name="T8" fmla="*/ 48 w 107"/>
                    <a:gd name="T9" fmla="*/ 66 h 108"/>
                    <a:gd name="T10" fmla="*/ 44 w 107"/>
                    <a:gd name="T11" fmla="*/ 58 h 108"/>
                    <a:gd name="T12" fmla="*/ 40 w 107"/>
                    <a:gd name="T13" fmla="*/ 48 h 108"/>
                    <a:gd name="T14" fmla="*/ 38 w 107"/>
                    <a:gd name="T15" fmla="*/ 40 h 108"/>
                    <a:gd name="T16" fmla="*/ 40 w 107"/>
                    <a:gd name="T17" fmla="*/ 34 h 108"/>
                    <a:gd name="T18" fmla="*/ 44 w 107"/>
                    <a:gd name="T19" fmla="*/ 28 h 108"/>
                    <a:gd name="T20" fmla="*/ 48 w 107"/>
                    <a:gd name="T21" fmla="*/ 26 h 108"/>
                    <a:gd name="T22" fmla="*/ 56 w 107"/>
                    <a:gd name="T23" fmla="*/ 42 h 108"/>
                    <a:gd name="T24" fmla="*/ 52 w 107"/>
                    <a:gd name="T25" fmla="*/ 44 h 108"/>
                    <a:gd name="T26" fmla="*/ 52 w 107"/>
                    <a:gd name="T27" fmla="*/ 44 h 108"/>
                    <a:gd name="T28" fmla="*/ 50 w 107"/>
                    <a:gd name="T29" fmla="*/ 46 h 108"/>
                    <a:gd name="T30" fmla="*/ 50 w 107"/>
                    <a:gd name="T31" fmla="*/ 48 h 108"/>
                    <a:gd name="T32" fmla="*/ 52 w 107"/>
                    <a:gd name="T33" fmla="*/ 56 h 108"/>
                    <a:gd name="T34" fmla="*/ 56 w 107"/>
                    <a:gd name="T35" fmla="*/ 62 h 108"/>
                    <a:gd name="T36" fmla="*/ 62 w 107"/>
                    <a:gd name="T37" fmla="*/ 64 h 108"/>
                    <a:gd name="T38" fmla="*/ 62 w 107"/>
                    <a:gd name="T39" fmla="*/ 64 h 108"/>
                    <a:gd name="T40" fmla="*/ 62 w 107"/>
                    <a:gd name="T41" fmla="*/ 64 h 108"/>
                    <a:gd name="T42" fmla="*/ 66 w 107"/>
                    <a:gd name="T43" fmla="*/ 62 h 108"/>
                    <a:gd name="T44" fmla="*/ 74 w 107"/>
                    <a:gd name="T45" fmla="*/ 78 h 108"/>
                    <a:gd name="T46" fmla="*/ 70 w 107"/>
                    <a:gd name="T47" fmla="*/ 80 h 108"/>
                    <a:gd name="T48" fmla="*/ 70 w 107"/>
                    <a:gd name="T49" fmla="*/ 80 h 108"/>
                    <a:gd name="T50" fmla="*/ 66 w 107"/>
                    <a:gd name="T51" fmla="*/ 80 h 108"/>
                    <a:gd name="T52" fmla="*/ 54 w 107"/>
                    <a:gd name="T53" fmla="*/ 0 h 108"/>
                    <a:gd name="T54" fmla="*/ 54 w 107"/>
                    <a:gd name="T55" fmla="*/ 0 h 108"/>
                    <a:gd name="T56" fmla="*/ 44 w 107"/>
                    <a:gd name="T57" fmla="*/ 0 h 108"/>
                    <a:gd name="T58" fmla="*/ 34 w 107"/>
                    <a:gd name="T59" fmla="*/ 4 h 108"/>
                    <a:gd name="T60" fmla="*/ 24 w 107"/>
                    <a:gd name="T61" fmla="*/ 8 h 108"/>
                    <a:gd name="T62" fmla="*/ 16 w 107"/>
                    <a:gd name="T63" fmla="*/ 16 h 108"/>
                    <a:gd name="T64" fmla="*/ 10 w 107"/>
                    <a:gd name="T65" fmla="*/ 24 h 108"/>
                    <a:gd name="T66" fmla="*/ 4 w 107"/>
                    <a:gd name="T67" fmla="*/ 32 h 108"/>
                    <a:gd name="T68" fmla="*/ 2 w 107"/>
                    <a:gd name="T69" fmla="*/ 42 h 108"/>
                    <a:gd name="T70" fmla="*/ 0 w 107"/>
                    <a:gd name="T71" fmla="*/ 54 h 108"/>
                    <a:gd name="T72" fmla="*/ 0 w 107"/>
                    <a:gd name="T73" fmla="*/ 54 h 108"/>
                    <a:gd name="T74" fmla="*/ 2 w 107"/>
                    <a:gd name="T75" fmla="*/ 64 h 108"/>
                    <a:gd name="T76" fmla="*/ 4 w 107"/>
                    <a:gd name="T77" fmla="*/ 74 h 108"/>
                    <a:gd name="T78" fmla="*/ 10 w 107"/>
                    <a:gd name="T79" fmla="*/ 84 h 108"/>
                    <a:gd name="T80" fmla="*/ 16 w 107"/>
                    <a:gd name="T81" fmla="*/ 92 h 108"/>
                    <a:gd name="T82" fmla="*/ 24 w 107"/>
                    <a:gd name="T83" fmla="*/ 98 h 108"/>
                    <a:gd name="T84" fmla="*/ 34 w 107"/>
                    <a:gd name="T85" fmla="*/ 102 h 108"/>
                    <a:gd name="T86" fmla="*/ 44 w 107"/>
                    <a:gd name="T87" fmla="*/ 106 h 108"/>
                    <a:gd name="T88" fmla="*/ 54 w 107"/>
                    <a:gd name="T89" fmla="*/ 108 h 108"/>
                    <a:gd name="T90" fmla="*/ 54 w 107"/>
                    <a:gd name="T91" fmla="*/ 108 h 108"/>
                    <a:gd name="T92" fmla="*/ 66 w 107"/>
                    <a:gd name="T93" fmla="*/ 106 h 108"/>
                    <a:gd name="T94" fmla="*/ 76 w 107"/>
                    <a:gd name="T95" fmla="*/ 102 h 108"/>
                    <a:gd name="T96" fmla="*/ 84 w 107"/>
                    <a:gd name="T97" fmla="*/ 98 h 108"/>
                    <a:gd name="T98" fmla="*/ 92 w 107"/>
                    <a:gd name="T99" fmla="*/ 92 h 108"/>
                    <a:gd name="T100" fmla="*/ 100 w 107"/>
                    <a:gd name="T101" fmla="*/ 84 h 108"/>
                    <a:gd name="T102" fmla="*/ 103 w 107"/>
                    <a:gd name="T103" fmla="*/ 74 h 108"/>
                    <a:gd name="T104" fmla="*/ 107 w 107"/>
                    <a:gd name="T105" fmla="*/ 64 h 108"/>
                    <a:gd name="T106" fmla="*/ 107 w 107"/>
                    <a:gd name="T107" fmla="*/ 54 h 108"/>
                    <a:gd name="T108" fmla="*/ 107 w 107"/>
                    <a:gd name="T109" fmla="*/ 54 h 108"/>
                    <a:gd name="T110" fmla="*/ 107 w 107"/>
                    <a:gd name="T111" fmla="*/ 42 h 108"/>
                    <a:gd name="T112" fmla="*/ 103 w 107"/>
                    <a:gd name="T113" fmla="*/ 32 h 108"/>
                    <a:gd name="T114" fmla="*/ 100 w 107"/>
                    <a:gd name="T115" fmla="*/ 24 h 108"/>
                    <a:gd name="T116" fmla="*/ 92 w 107"/>
                    <a:gd name="T117" fmla="*/ 16 h 108"/>
                    <a:gd name="T118" fmla="*/ 84 w 107"/>
                    <a:gd name="T119" fmla="*/ 8 h 108"/>
                    <a:gd name="T120" fmla="*/ 76 w 107"/>
                    <a:gd name="T121" fmla="*/ 4 h 108"/>
                    <a:gd name="T122" fmla="*/ 66 w 107"/>
                    <a:gd name="T123" fmla="*/ 0 h 108"/>
                    <a:gd name="T124" fmla="*/ 54 w 107"/>
                    <a:gd name="T12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07" h="108">
                      <a:moveTo>
                        <a:pt x="66" y="80"/>
                      </a:moveTo>
                      <a:lnTo>
                        <a:pt x="66" y="80"/>
                      </a:lnTo>
                      <a:lnTo>
                        <a:pt x="60" y="78"/>
                      </a:lnTo>
                      <a:lnTo>
                        <a:pt x="54" y="74"/>
                      </a:lnTo>
                      <a:lnTo>
                        <a:pt x="48" y="66"/>
                      </a:lnTo>
                      <a:lnTo>
                        <a:pt x="44" y="58"/>
                      </a:lnTo>
                      <a:lnTo>
                        <a:pt x="40" y="48"/>
                      </a:lnTo>
                      <a:lnTo>
                        <a:pt x="38" y="40"/>
                      </a:lnTo>
                      <a:lnTo>
                        <a:pt x="40" y="34"/>
                      </a:lnTo>
                      <a:lnTo>
                        <a:pt x="44" y="28"/>
                      </a:lnTo>
                      <a:lnTo>
                        <a:pt x="48" y="26"/>
                      </a:lnTo>
                      <a:lnTo>
                        <a:pt x="56" y="42"/>
                      </a:lnTo>
                      <a:lnTo>
                        <a:pt x="52" y="44"/>
                      </a:lnTo>
                      <a:lnTo>
                        <a:pt x="52" y="44"/>
                      </a:lnTo>
                      <a:lnTo>
                        <a:pt x="50" y="46"/>
                      </a:lnTo>
                      <a:lnTo>
                        <a:pt x="50" y="48"/>
                      </a:lnTo>
                      <a:lnTo>
                        <a:pt x="52" y="56"/>
                      </a:lnTo>
                      <a:lnTo>
                        <a:pt x="56" y="62"/>
                      </a:lnTo>
                      <a:lnTo>
                        <a:pt x="62" y="64"/>
                      </a:lnTo>
                      <a:lnTo>
                        <a:pt x="62" y="64"/>
                      </a:lnTo>
                      <a:lnTo>
                        <a:pt x="62" y="64"/>
                      </a:lnTo>
                      <a:lnTo>
                        <a:pt x="66" y="62"/>
                      </a:lnTo>
                      <a:lnTo>
                        <a:pt x="74" y="78"/>
                      </a:lnTo>
                      <a:lnTo>
                        <a:pt x="70" y="80"/>
                      </a:lnTo>
                      <a:lnTo>
                        <a:pt x="70" y="80"/>
                      </a:lnTo>
                      <a:lnTo>
                        <a:pt x="66" y="80"/>
                      </a:lnTo>
                      <a:close/>
                      <a:moveTo>
                        <a:pt x="54" y="0"/>
                      </a:moveTo>
                      <a:lnTo>
                        <a:pt x="54" y="0"/>
                      </a:lnTo>
                      <a:lnTo>
                        <a:pt x="44" y="0"/>
                      </a:lnTo>
                      <a:lnTo>
                        <a:pt x="34" y="4"/>
                      </a:lnTo>
                      <a:lnTo>
                        <a:pt x="24" y="8"/>
                      </a:lnTo>
                      <a:lnTo>
                        <a:pt x="16" y="16"/>
                      </a:lnTo>
                      <a:lnTo>
                        <a:pt x="10" y="24"/>
                      </a:lnTo>
                      <a:lnTo>
                        <a:pt x="4" y="32"/>
                      </a:lnTo>
                      <a:lnTo>
                        <a:pt x="2" y="42"/>
                      </a:lnTo>
                      <a:lnTo>
                        <a:pt x="0" y="54"/>
                      </a:lnTo>
                      <a:lnTo>
                        <a:pt x="0" y="54"/>
                      </a:lnTo>
                      <a:lnTo>
                        <a:pt x="2" y="64"/>
                      </a:lnTo>
                      <a:lnTo>
                        <a:pt x="4" y="74"/>
                      </a:lnTo>
                      <a:lnTo>
                        <a:pt x="10" y="84"/>
                      </a:lnTo>
                      <a:lnTo>
                        <a:pt x="16" y="92"/>
                      </a:lnTo>
                      <a:lnTo>
                        <a:pt x="24" y="98"/>
                      </a:lnTo>
                      <a:lnTo>
                        <a:pt x="34" y="102"/>
                      </a:lnTo>
                      <a:lnTo>
                        <a:pt x="44" y="106"/>
                      </a:lnTo>
                      <a:lnTo>
                        <a:pt x="54" y="108"/>
                      </a:lnTo>
                      <a:lnTo>
                        <a:pt x="54" y="108"/>
                      </a:lnTo>
                      <a:lnTo>
                        <a:pt x="66" y="106"/>
                      </a:lnTo>
                      <a:lnTo>
                        <a:pt x="76" y="102"/>
                      </a:lnTo>
                      <a:lnTo>
                        <a:pt x="84" y="98"/>
                      </a:lnTo>
                      <a:lnTo>
                        <a:pt x="92" y="92"/>
                      </a:lnTo>
                      <a:lnTo>
                        <a:pt x="100" y="84"/>
                      </a:lnTo>
                      <a:lnTo>
                        <a:pt x="103" y="74"/>
                      </a:lnTo>
                      <a:lnTo>
                        <a:pt x="107" y="64"/>
                      </a:lnTo>
                      <a:lnTo>
                        <a:pt x="107" y="54"/>
                      </a:lnTo>
                      <a:lnTo>
                        <a:pt x="107" y="54"/>
                      </a:lnTo>
                      <a:lnTo>
                        <a:pt x="107" y="42"/>
                      </a:lnTo>
                      <a:lnTo>
                        <a:pt x="103" y="32"/>
                      </a:lnTo>
                      <a:lnTo>
                        <a:pt x="100" y="24"/>
                      </a:lnTo>
                      <a:lnTo>
                        <a:pt x="92" y="16"/>
                      </a:lnTo>
                      <a:lnTo>
                        <a:pt x="84" y="8"/>
                      </a:lnTo>
                      <a:lnTo>
                        <a:pt x="76" y="4"/>
                      </a:lnTo>
                      <a:lnTo>
                        <a:pt x="66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D2DD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8848" tIns="44424" rIns="88848" bIns="4442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88460"/>
                  <a:endParaRPr lang="ko-KR" altLang="en-US" sz="1749">
                    <a:solidFill>
                      <a:prstClr val="black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29" name="Freeform 26">
                  <a:extLst>
                    <a:ext uri="{FF2B5EF4-FFF2-40B4-BE49-F238E27FC236}">
                      <a16:creationId xmlns:a16="http://schemas.microsoft.com/office/drawing/2014/main" id="{65E836FB-E367-41A2-AA8C-FD61A3F5569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27621" y="5148405"/>
                  <a:ext cx="55530" cy="83295"/>
                </a:xfrm>
                <a:custGeom>
                  <a:avLst/>
                  <a:gdLst>
                    <a:gd name="T0" fmla="*/ 28 w 36"/>
                    <a:gd name="T1" fmla="*/ 54 h 54"/>
                    <a:gd name="T2" fmla="*/ 28 w 36"/>
                    <a:gd name="T3" fmla="*/ 54 h 54"/>
                    <a:gd name="T4" fmla="*/ 22 w 36"/>
                    <a:gd name="T5" fmla="*/ 52 h 54"/>
                    <a:gd name="T6" fmla="*/ 16 w 36"/>
                    <a:gd name="T7" fmla="*/ 48 h 54"/>
                    <a:gd name="T8" fmla="*/ 10 w 36"/>
                    <a:gd name="T9" fmla="*/ 40 h 54"/>
                    <a:gd name="T10" fmla="*/ 6 w 36"/>
                    <a:gd name="T11" fmla="*/ 32 h 54"/>
                    <a:gd name="T12" fmla="*/ 2 w 36"/>
                    <a:gd name="T13" fmla="*/ 22 h 54"/>
                    <a:gd name="T14" fmla="*/ 0 w 36"/>
                    <a:gd name="T15" fmla="*/ 14 h 54"/>
                    <a:gd name="T16" fmla="*/ 2 w 36"/>
                    <a:gd name="T17" fmla="*/ 8 h 54"/>
                    <a:gd name="T18" fmla="*/ 6 w 36"/>
                    <a:gd name="T19" fmla="*/ 2 h 54"/>
                    <a:gd name="T20" fmla="*/ 10 w 36"/>
                    <a:gd name="T21" fmla="*/ 0 h 54"/>
                    <a:gd name="T22" fmla="*/ 18 w 36"/>
                    <a:gd name="T23" fmla="*/ 16 h 54"/>
                    <a:gd name="T24" fmla="*/ 14 w 36"/>
                    <a:gd name="T25" fmla="*/ 18 h 54"/>
                    <a:gd name="T26" fmla="*/ 14 w 36"/>
                    <a:gd name="T27" fmla="*/ 18 h 54"/>
                    <a:gd name="T28" fmla="*/ 12 w 36"/>
                    <a:gd name="T29" fmla="*/ 20 h 54"/>
                    <a:gd name="T30" fmla="*/ 12 w 36"/>
                    <a:gd name="T31" fmla="*/ 22 h 54"/>
                    <a:gd name="T32" fmla="*/ 14 w 36"/>
                    <a:gd name="T33" fmla="*/ 30 h 54"/>
                    <a:gd name="T34" fmla="*/ 18 w 36"/>
                    <a:gd name="T35" fmla="*/ 36 h 54"/>
                    <a:gd name="T36" fmla="*/ 24 w 36"/>
                    <a:gd name="T37" fmla="*/ 38 h 54"/>
                    <a:gd name="T38" fmla="*/ 24 w 36"/>
                    <a:gd name="T39" fmla="*/ 38 h 54"/>
                    <a:gd name="T40" fmla="*/ 24 w 36"/>
                    <a:gd name="T41" fmla="*/ 38 h 54"/>
                    <a:gd name="T42" fmla="*/ 28 w 36"/>
                    <a:gd name="T43" fmla="*/ 36 h 54"/>
                    <a:gd name="T44" fmla="*/ 36 w 36"/>
                    <a:gd name="T45" fmla="*/ 52 h 54"/>
                    <a:gd name="T46" fmla="*/ 32 w 36"/>
                    <a:gd name="T47" fmla="*/ 54 h 54"/>
                    <a:gd name="T48" fmla="*/ 32 w 36"/>
                    <a:gd name="T49" fmla="*/ 54 h 54"/>
                    <a:gd name="T50" fmla="*/ 28 w 36"/>
                    <a:gd name="T51" fmla="*/ 5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54">
                      <a:moveTo>
                        <a:pt x="28" y="54"/>
                      </a:moveTo>
                      <a:lnTo>
                        <a:pt x="28" y="54"/>
                      </a:lnTo>
                      <a:lnTo>
                        <a:pt x="22" y="52"/>
                      </a:lnTo>
                      <a:lnTo>
                        <a:pt x="16" y="48"/>
                      </a:lnTo>
                      <a:lnTo>
                        <a:pt x="10" y="40"/>
                      </a:lnTo>
                      <a:lnTo>
                        <a:pt x="6" y="32"/>
                      </a:lnTo>
                      <a:lnTo>
                        <a:pt x="2" y="22"/>
                      </a:lnTo>
                      <a:lnTo>
                        <a:pt x="0" y="14"/>
                      </a:lnTo>
                      <a:lnTo>
                        <a:pt x="2" y="8"/>
                      </a:lnTo>
                      <a:lnTo>
                        <a:pt x="6" y="2"/>
                      </a:lnTo>
                      <a:lnTo>
                        <a:pt x="10" y="0"/>
                      </a:lnTo>
                      <a:lnTo>
                        <a:pt x="18" y="16"/>
                      </a:lnTo>
                      <a:lnTo>
                        <a:pt x="14" y="18"/>
                      </a:lnTo>
                      <a:lnTo>
                        <a:pt x="14" y="18"/>
                      </a:lnTo>
                      <a:lnTo>
                        <a:pt x="12" y="20"/>
                      </a:lnTo>
                      <a:lnTo>
                        <a:pt x="12" y="22"/>
                      </a:lnTo>
                      <a:lnTo>
                        <a:pt x="14" y="30"/>
                      </a:lnTo>
                      <a:lnTo>
                        <a:pt x="18" y="36"/>
                      </a:lnTo>
                      <a:lnTo>
                        <a:pt x="24" y="38"/>
                      </a:lnTo>
                      <a:lnTo>
                        <a:pt x="24" y="38"/>
                      </a:lnTo>
                      <a:lnTo>
                        <a:pt x="24" y="38"/>
                      </a:lnTo>
                      <a:lnTo>
                        <a:pt x="28" y="36"/>
                      </a:lnTo>
                      <a:lnTo>
                        <a:pt x="36" y="52"/>
                      </a:lnTo>
                      <a:lnTo>
                        <a:pt x="32" y="54"/>
                      </a:lnTo>
                      <a:lnTo>
                        <a:pt x="32" y="54"/>
                      </a:lnTo>
                      <a:lnTo>
                        <a:pt x="28" y="5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8848" tIns="44424" rIns="88848" bIns="4442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88460"/>
                  <a:endParaRPr lang="ko-KR" altLang="en-US" sz="1749">
                    <a:solidFill>
                      <a:prstClr val="black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30" name="Freeform 27">
                <a:extLst>
                  <a:ext uri="{FF2B5EF4-FFF2-40B4-BE49-F238E27FC236}">
                    <a16:creationId xmlns:a16="http://schemas.microsoft.com/office/drawing/2014/main" id="{93C512E6-D656-46FF-A5AC-B0F373013B6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9006" y="5108300"/>
                <a:ext cx="165048" cy="166590"/>
              </a:xfrm>
              <a:custGeom>
                <a:avLst/>
                <a:gdLst>
                  <a:gd name="T0" fmla="*/ 54 w 107"/>
                  <a:gd name="T1" fmla="*/ 0 h 108"/>
                  <a:gd name="T2" fmla="*/ 54 w 107"/>
                  <a:gd name="T3" fmla="*/ 0 h 108"/>
                  <a:gd name="T4" fmla="*/ 44 w 107"/>
                  <a:gd name="T5" fmla="*/ 0 h 108"/>
                  <a:gd name="T6" fmla="*/ 34 w 107"/>
                  <a:gd name="T7" fmla="*/ 4 h 108"/>
                  <a:gd name="T8" fmla="*/ 24 w 107"/>
                  <a:gd name="T9" fmla="*/ 8 h 108"/>
                  <a:gd name="T10" fmla="*/ 16 w 107"/>
                  <a:gd name="T11" fmla="*/ 16 h 108"/>
                  <a:gd name="T12" fmla="*/ 10 w 107"/>
                  <a:gd name="T13" fmla="*/ 24 h 108"/>
                  <a:gd name="T14" fmla="*/ 4 w 107"/>
                  <a:gd name="T15" fmla="*/ 32 h 108"/>
                  <a:gd name="T16" fmla="*/ 2 w 107"/>
                  <a:gd name="T17" fmla="*/ 42 h 108"/>
                  <a:gd name="T18" fmla="*/ 0 w 107"/>
                  <a:gd name="T19" fmla="*/ 54 h 108"/>
                  <a:gd name="T20" fmla="*/ 0 w 107"/>
                  <a:gd name="T21" fmla="*/ 54 h 108"/>
                  <a:gd name="T22" fmla="*/ 2 w 107"/>
                  <a:gd name="T23" fmla="*/ 64 h 108"/>
                  <a:gd name="T24" fmla="*/ 4 w 107"/>
                  <a:gd name="T25" fmla="*/ 74 h 108"/>
                  <a:gd name="T26" fmla="*/ 10 w 107"/>
                  <a:gd name="T27" fmla="*/ 84 h 108"/>
                  <a:gd name="T28" fmla="*/ 16 w 107"/>
                  <a:gd name="T29" fmla="*/ 92 h 108"/>
                  <a:gd name="T30" fmla="*/ 24 w 107"/>
                  <a:gd name="T31" fmla="*/ 98 h 108"/>
                  <a:gd name="T32" fmla="*/ 34 w 107"/>
                  <a:gd name="T33" fmla="*/ 102 h 108"/>
                  <a:gd name="T34" fmla="*/ 44 w 107"/>
                  <a:gd name="T35" fmla="*/ 106 h 108"/>
                  <a:gd name="T36" fmla="*/ 54 w 107"/>
                  <a:gd name="T37" fmla="*/ 108 h 108"/>
                  <a:gd name="T38" fmla="*/ 54 w 107"/>
                  <a:gd name="T39" fmla="*/ 108 h 108"/>
                  <a:gd name="T40" fmla="*/ 66 w 107"/>
                  <a:gd name="T41" fmla="*/ 106 h 108"/>
                  <a:gd name="T42" fmla="*/ 76 w 107"/>
                  <a:gd name="T43" fmla="*/ 102 h 108"/>
                  <a:gd name="T44" fmla="*/ 84 w 107"/>
                  <a:gd name="T45" fmla="*/ 98 h 108"/>
                  <a:gd name="T46" fmla="*/ 92 w 107"/>
                  <a:gd name="T47" fmla="*/ 92 h 108"/>
                  <a:gd name="T48" fmla="*/ 100 w 107"/>
                  <a:gd name="T49" fmla="*/ 84 h 108"/>
                  <a:gd name="T50" fmla="*/ 103 w 107"/>
                  <a:gd name="T51" fmla="*/ 74 h 108"/>
                  <a:gd name="T52" fmla="*/ 107 w 107"/>
                  <a:gd name="T53" fmla="*/ 64 h 108"/>
                  <a:gd name="T54" fmla="*/ 107 w 107"/>
                  <a:gd name="T55" fmla="*/ 54 h 108"/>
                  <a:gd name="T56" fmla="*/ 107 w 107"/>
                  <a:gd name="T57" fmla="*/ 54 h 108"/>
                  <a:gd name="T58" fmla="*/ 107 w 107"/>
                  <a:gd name="T59" fmla="*/ 42 h 108"/>
                  <a:gd name="T60" fmla="*/ 103 w 107"/>
                  <a:gd name="T61" fmla="*/ 32 h 108"/>
                  <a:gd name="T62" fmla="*/ 100 w 107"/>
                  <a:gd name="T63" fmla="*/ 24 h 108"/>
                  <a:gd name="T64" fmla="*/ 92 w 107"/>
                  <a:gd name="T65" fmla="*/ 16 h 108"/>
                  <a:gd name="T66" fmla="*/ 84 w 107"/>
                  <a:gd name="T67" fmla="*/ 8 h 108"/>
                  <a:gd name="T68" fmla="*/ 76 w 107"/>
                  <a:gd name="T69" fmla="*/ 4 h 108"/>
                  <a:gd name="T70" fmla="*/ 66 w 107"/>
                  <a:gd name="T71" fmla="*/ 0 h 108"/>
                  <a:gd name="T72" fmla="*/ 54 w 107"/>
                  <a:gd name="T7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7" h="108">
                    <a:moveTo>
                      <a:pt x="54" y="0"/>
                    </a:moveTo>
                    <a:lnTo>
                      <a:pt x="54" y="0"/>
                    </a:lnTo>
                    <a:lnTo>
                      <a:pt x="44" y="0"/>
                    </a:lnTo>
                    <a:lnTo>
                      <a:pt x="34" y="4"/>
                    </a:lnTo>
                    <a:lnTo>
                      <a:pt x="24" y="8"/>
                    </a:lnTo>
                    <a:lnTo>
                      <a:pt x="16" y="16"/>
                    </a:lnTo>
                    <a:lnTo>
                      <a:pt x="10" y="24"/>
                    </a:lnTo>
                    <a:lnTo>
                      <a:pt x="4" y="32"/>
                    </a:lnTo>
                    <a:lnTo>
                      <a:pt x="2" y="42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2" y="64"/>
                    </a:lnTo>
                    <a:lnTo>
                      <a:pt x="4" y="74"/>
                    </a:lnTo>
                    <a:lnTo>
                      <a:pt x="10" y="84"/>
                    </a:lnTo>
                    <a:lnTo>
                      <a:pt x="16" y="92"/>
                    </a:lnTo>
                    <a:lnTo>
                      <a:pt x="24" y="98"/>
                    </a:lnTo>
                    <a:lnTo>
                      <a:pt x="34" y="102"/>
                    </a:lnTo>
                    <a:lnTo>
                      <a:pt x="44" y="106"/>
                    </a:lnTo>
                    <a:lnTo>
                      <a:pt x="54" y="108"/>
                    </a:lnTo>
                    <a:lnTo>
                      <a:pt x="54" y="108"/>
                    </a:lnTo>
                    <a:lnTo>
                      <a:pt x="66" y="106"/>
                    </a:lnTo>
                    <a:lnTo>
                      <a:pt x="76" y="102"/>
                    </a:lnTo>
                    <a:lnTo>
                      <a:pt x="84" y="98"/>
                    </a:lnTo>
                    <a:lnTo>
                      <a:pt x="92" y="92"/>
                    </a:lnTo>
                    <a:lnTo>
                      <a:pt x="100" y="84"/>
                    </a:lnTo>
                    <a:lnTo>
                      <a:pt x="103" y="74"/>
                    </a:lnTo>
                    <a:lnTo>
                      <a:pt x="107" y="64"/>
                    </a:lnTo>
                    <a:lnTo>
                      <a:pt x="107" y="54"/>
                    </a:lnTo>
                    <a:lnTo>
                      <a:pt x="107" y="54"/>
                    </a:lnTo>
                    <a:lnTo>
                      <a:pt x="107" y="42"/>
                    </a:lnTo>
                    <a:lnTo>
                      <a:pt x="103" y="32"/>
                    </a:lnTo>
                    <a:lnTo>
                      <a:pt x="100" y="24"/>
                    </a:lnTo>
                    <a:lnTo>
                      <a:pt x="92" y="16"/>
                    </a:lnTo>
                    <a:lnTo>
                      <a:pt x="84" y="8"/>
                    </a:lnTo>
                    <a:lnTo>
                      <a:pt x="76" y="4"/>
                    </a:lnTo>
                    <a:lnTo>
                      <a:pt x="66" y="0"/>
                    </a:lnTo>
                    <a:lnTo>
                      <a:pt x="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848" tIns="44424" rIns="88848" bIns="44424" numCol="1" anchor="t" anchorCtr="0" compatLnSpc="1">
                <a:prstTxWarp prst="textNoShape">
                  <a:avLst/>
                </a:prstTxWarp>
              </a:bodyPr>
              <a:lstStyle/>
              <a:p>
                <a:pPr defTabSz="888460"/>
                <a:endParaRPr lang="ko-KR" altLang="en-US" sz="1749">
                  <a:solidFill>
                    <a:prstClr val="black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141" name="Rectangle 39">
              <a:extLst>
                <a:ext uri="{FF2B5EF4-FFF2-40B4-BE49-F238E27FC236}">
                  <a16:creationId xmlns:a16="http://schemas.microsoft.com/office/drawing/2014/main" id="{4F0B1138-56E9-45C9-AC62-40BCAA20F3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7416" y="6369403"/>
              <a:ext cx="103554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88460"/>
              <a:r>
                <a:rPr lang="en-US" altLang="ko-KR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zst@zenithst.com</a:t>
              </a:r>
              <a:endPara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2" name="Rectangle 39">
              <a:extLst>
                <a:ext uri="{FF2B5EF4-FFF2-40B4-BE49-F238E27FC236}">
                  <a16:creationId xmlns:a16="http://schemas.microsoft.com/office/drawing/2014/main" id="{AB1071EE-6A15-48DF-AE6F-8A2BF030C5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1601" y="6622222"/>
              <a:ext cx="96821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88460"/>
              <a:r>
                <a:rPr lang="en-US" altLang="ko-KR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02) 6224 - 4000</a:t>
              </a:r>
              <a:endPara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965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95097-B995-448A-B8D7-03123A965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86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95097-B995-448A-B8D7-03123A965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2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95097-B995-448A-B8D7-03123A965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5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3">
            <a:extLst>
              <a:ext uri="{FF2B5EF4-FFF2-40B4-BE49-F238E27FC236}">
                <a16:creationId xmlns:a16="http://schemas.microsoft.com/office/drawing/2014/main" id="{A62A7AAD-8CA3-4613-8577-943C0408ECEB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713" y="18041"/>
            <a:ext cx="9955314" cy="553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48" tIns="44424" rIns="88848" bIns="44424" numCol="1" anchor="t" anchorCtr="0" compatLnSpc="1">
            <a:prstTxWarp prst="textNoShape">
              <a:avLst/>
            </a:prstTxWarp>
          </a:bodyPr>
          <a:lstStyle/>
          <a:p>
            <a:pPr defTabSz="888460"/>
            <a:endParaRPr lang="ko-KR" altLang="en-US" sz="1749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C0DFAA04-32C2-4E93-A517-9902F71CB4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23062" y="0"/>
            <a:ext cx="6082937" cy="6857998"/>
          </a:xfrm>
          <a:prstGeom prst="rect">
            <a:avLst/>
          </a:prstGeom>
          <a:solidFill>
            <a:srgbClr val="21AA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48" tIns="44424" rIns="88848" bIns="44424" numCol="1" anchor="t" anchorCtr="0" compatLnSpc="1">
            <a:prstTxWarp prst="textNoShape">
              <a:avLst/>
            </a:prstTxWarp>
          </a:bodyPr>
          <a:lstStyle/>
          <a:p>
            <a:pPr defTabSz="888460"/>
            <a:endParaRPr lang="ko-KR" altLang="en-US" sz="1749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2C7C0BD8-F80F-4DDE-BD30-C609099A50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087633" cy="6858000"/>
          </a:xfrm>
          <a:prstGeom prst="rect">
            <a:avLst/>
          </a:prstGeom>
          <a:solidFill>
            <a:srgbClr val="80C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48" tIns="44424" rIns="88848" bIns="44424" numCol="1" anchor="t" anchorCtr="0" compatLnSpc="1">
            <a:prstTxWarp prst="textNoShape">
              <a:avLst/>
            </a:prstTxWarp>
          </a:bodyPr>
          <a:lstStyle/>
          <a:p>
            <a:pPr defTabSz="888460"/>
            <a:endParaRPr lang="ko-KR" altLang="en-US" sz="1749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Rectangle 7">
            <a:extLst>
              <a:ext uri="{FF2B5EF4-FFF2-40B4-BE49-F238E27FC236}">
                <a16:creationId xmlns:a16="http://schemas.microsoft.com/office/drawing/2014/main" id="{8B700147-B980-4DB7-BA72-822681843F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7963" y="393039"/>
            <a:ext cx="8977367" cy="6084000"/>
          </a:xfrm>
          <a:prstGeom prst="rect">
            <a:avLst/>
          </a:prstGeom>
          <a:solidFill>
            <a:srgbClr val="0064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48" tIns="44424" rIns="88848" bIns="44424" numCol="1" anchor="t" anchorCtr="0" compatLnSpc="1">
            <a:prstTxWarp prst="textNoShape">
              <a:avLst/>
            </a:prstTxWarp>
          </a:bodyPr>
          <a:lstStyle/>
          <a:p>
            <a:pPr defTabSz="888460"/>
            <a:endParaRPr lang="ko-KR" altLang="en-US" sz="1749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37A0EA1F-9B0B-4E87-ACC7-DFB480218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645" y="177596"/>
            <a:ext cx="9216000" cy="6192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48" tIns="44424" rIns="88848" bIns="44424" numCol="1" anchor="t" anchorCtr="0" compatLnSpc="1">
            <a:prstTxWarp prst="textNoShape">
              <a:avLst/>
            </a:prstTxWarp>
          </a:bodyPr>
          <a:lstStyle/>
          <a:p>
            <a:pPr defTabSz="888460"/>
            <a:endParaRPr lang="ko-KR" altLang="en-US" sz="1749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ECD8C8C3-A6FE-4932-B44B-8EF86ACE7A2D}"/>
              </a:ext>
            </a:extLst>
          </p:cNvPr>
          <p:cNvSpPr>
            <a:spLocks/>
          </p:cNvSpPr>
          <p:nvPr userDrawn="1"/>
        </p:nvSpPr>
        <p:spPr bwMode="auto">
          <a:xfrm>
            <a:off x="9135291" y="6183423"/>
            <a:ext cx="770708" cy="674029"/>
          </a:xfrm>
          <a:custGeom>
            <a:avLst/>
            <a:gdLst>
              <a:gd name="T0" fmla="*/ 0 w 615"/>
              <a:gd name="T1" fmla="*/ 613 h 615"/>
              <a:gd name="T2" fmla="*/ 2 w 615"/>
              <a:gd name="T3" fmla="*/ 0 h 615"/>
              <a:gd name="T4" fmla="*/ 615 w 615"/>
              <a:gd name="T5" fmla="*/ 0 h 615"/>
              <a:gd name="T6" fmla="*/ 615 w 615"/>
              <a:gd name="T7" fmla="*/ 615 h 615"/>
              <a:gd name="T8" fmla="*/ 0 w 615"/>
              <a:gd name="T9" fmla="*/ 613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5" h="615">
                <a:moveTo>
                  <a:pt x="0" y="613"/>
                </a:moveTo>
                <a:lnTo>
                  <a:pt x="2" y="0"/>
                </a:lnTo>
                <a:lnTo>
                  <a:pt x="615" y="0"/>
                </a:lnTo>
                <a:lnTo>
                  <a:pt x="615" y="615"/>
                </a:lnTo>
                <a:lnTo>
                  <a:pt x="0" y="613"/>
                </a:lnTo>
                <a:close/>
              </a:path>
            </a:pathLst>
          </a:custGeom>
          <a:solidFill>
            <a:srgbClr val="0064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8848" tIns="44424" rIns="88848" bIns="44424" numCol="1" anchor="t" anchorCtr="0" compatLnSpc="1">
            <a:prstTxWarp prst="textNoShape">
              <a:avLst/>
            </a:prstTxWarp>
          </a:bodyPr>
          <a:lstStyle/>
          <a:p>
            <a:pPr defTabSz="888460"/>
            <a:endParaRPr lang="ko-KR" altLang="en-US" sz="1749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D4F826AE-93B1-47C6-BE80-DA76AC742E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97001" y="6121916"/>
            <a:ext cx="751199" cy="527956"/>
          </a:xfrm>
          <a:prstGeom prst="rect">
            <a:avLst/>
          </a:prstGeom>
          <a:solidFill>
            <a:srgbClr val="21AA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48" tIns="44424" rIns="88848" bIns="44424" numCol="1" anchor="t" anchorCtr="0" compatLnSpc="1">
            <a:prstTxWarp prst="textNoShape">
              <a:avLst/>
            </a:prstTxWarp>
          </a:bodyPr>
          <a:lstStyle/>
          <a:p>
            <a:pPr defTabSz="888460"/>
            <a:endParaRPr lang="ko-KR" altLang="en-US" sz="1749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6" name="그림 105" descr="텍스트이(가) 표시된 사진&#10;&#10;자동 생성된 설명">
            <a:extLst>
              <a:ext uri="{FF2B5EF4-FFF2-40B4-BE49-F238E27FC236}">
                <a16:creationId xmlns:a16="http://schemas.microsoft.com/office/drawing/2014/main" id="{199CF909-5D39-46F5-8D8C-86CDD9B51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6" y="6528566"/>
            <a:ext cx="2304000" cy="309984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54E42CF-41B9-4C8A-AD60-82207FCE326C}"/>
              </a:ext>
            </a:extLst>
          </p:cNvPr>
          <p:cNvSpPr/>
          <p:nvPr userDrawn="1"/>
        </p:nvSpPr>
        <p:spPr>
          <a:xfrm>
            <a:off x="465328" y="315385"/>
            <a:ext cx="1328096" cy="398717"/>
          </a:xfrm>
          <a:prstGeom prst="roundRect">
            <a:avLst>
              <a:gd name="adj" fmla="val 31956"/>
            </a:avLst>
          </a:prstGeom>
          <a:solidFill>
            <a:srgbClr val="0064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8848" tIns="44424" rIns="88848" bIns="44424" numCol="1" anchor="t" anchorCtr="0" compatLnSpc="1">
            <a:prstTxWarp prst="textNoShape">
              <a:avLst/>
            </a:prstTxWarp>
          </a:bodyPr>
          <a:lstStyle/>
          <a:p>
            <a:pPr lvl="0" defTabSz="888460"/>
            <a:endParaRPr lang="ko-KR" altLang="en-US" sz="1749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75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95097-B995-448A-B8D7-03123A965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55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95097-B995-448A-B8D7-03123A965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2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95097-B995-448A-B8D7-03123A965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24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95097-B995-448A-B8D7-03123A965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56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95097-B995-448A-B8D7-03123A965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95097-B995-448A-B8D7-03123A965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8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95097-B995-448A-B8D7-03123A965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72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95097-B995-448A-B8D7-03123A965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73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3" r:id="rId2"/>
    <p:sldLayoutId id="2147483661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9">
            <a:extLst>
              <a:ext uri="{FF2B5EF4-FFF2-40B4-BE49-F238E27FC236}">
                <a16:creationId xmlns:a16="http://schemas.microsoft.com/office/drawing/2014/main" id="{3001393E-4595-4EE8-85F4-48AC53742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410" y="2037178"/>
            <a:ext cx="3860031" cy="38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888460"/>
            <a:r>
              <a:rPr lang="en-US" altLang="ko-KR" sz="2526" b="1" dirty="0">
                <a:solidFill>
                  <a:srgbClr val="00643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ECM4.0 License </a:t>
            </a:r>
            <a:r>
              <a:rPr lang="ko-KR" altLang="en-US" sz="2526" b="1" dirty="0">
                <a:solidFill>
                  <a:srgbClr val="00643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생성방법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5BE02F6-2744-4EEC-81FE-4260B128D406}"/>
              </a:ext>
            </a:extLst>
          </p:cNvPr>
          <p:cNvGrpSpPr/>
          <p:nvPr/>
        </p:nvGrpSpPr>
        <p:grpSpPr>
          <a:xfrm>
            <a:off x="2555425" y="1953882"/>
            <a:ext cx="3924000" cy="12340"/>
            <a:chOff x="1980659" y="1953882"/>
            <a:chExt cx="3328721" cy="12340"/>
          </a:xfrm>
        </p:grpSpPr>
        <p:sp>
          <p:nvSpPr>
            <p:cNvPr id="25" name="Rectangle 43">
              <a:extLst>
                <a:ext uri="{FF2B5EF4-FFF2-40B4-BE49-F238E27FC236}">
                  <a16:creationId xmlns:a16="http://schemas.microsoft.com/office/drawing/2014/main" id="{104C944D-E322-4B45-ACFB-B3C01A3467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80659" y="1953882"/>
              <a:ext cx="3328721" cy="12340"/>
            </a:xfrm>
            <a:prstGeom prst="rect">
              <a:avLst/>
            </a:prstGeom>
            <a:solidFill>
              <a:srgbClr val="1537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9F384121-2CC3-4973-B0C0-E2A13FE8DF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80659" y="1953882"/>
              <a:ext cx="3328721" cy="12340"/>
            </a:xfrm>
            <a:custGeom>
              <a:avLst/>
              <a:gdLst>
                <a:gd name="T0" fmla="*/ 0 w 2158"/>
                <a:gd name="T1" fmla="*/ 8 h 8"/>
                <a:gd name="T2" fmla="*/ 2158 w 2158"/>
                <a:gd name="T3" fmla="*/ 8 h 8"/>
                <a:gd name="T4" fmla="*/ 2158 w 2158"/>
                <a:gd name="T5" fmla="*/ 0 h 8"/>
                <a:gd name="T6" fmla="*/ 0 w 215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8" h="8">
                  <a:moveTo>
                    <a:pt x="0" y="8"/>
                  </a:moveTo>
                  <a:lnTo>
                    <a:pt x="2158" y="8"/>
                  </a:lnTo>
                  <a:lnTo>
                    <a:pt x="215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defTabSz="888460"/>
              <a:endParaRPr lang="ko-KR" altLang="en-US" sz="1749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1BBE765C-0216-4F6A-BF8B-3785D9F0E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14" y="1478689"/>
            <a:ext cx="3668822" cy="446373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64655D6-4683-4B30-93A3-BA9EDB1392E0}"/>
              </a:ext>
            </a:extLst>
          </p:cNvPr>
          <p:cNvGrpSpPr/>
          <p:nvPr/>
        </p:nvGrpSpPr>
        <p:grpSpPr>
          <a:xfrm>
            <a:off x="139831" y="1248030"/>
            <a:ext cx="1332000" cy="222121"/>
            <a:chOff x="139831" y="2027922"/>
            <a:chExt cx="1332000" cy="222121"/>
          </a:xfrm>
        </p:grpSpPr>
        <p:sp>
          <p:nvSpPr>
            <p:cNvPr id="30" name="Rectangle 11">
              <a:extLst>
                <a:ext uri="{FF2B5EF4-FFF2-40B4-BE49-F238E27FC236}">
                  <a16:creationId xmlns:a16="http://schemas.microsoft.com/office/drawing/2014/main" id="{FFE28E44-7A86-4FD7-8F0F-61535111A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31" y="2027922"/>
              <a:ext cx="129600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8846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DocuCen</a:t>
              </a:r>
              <a:endParaRPr kumimoji="0" lang="ko-KR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701B04E-B042-4881-BEAC-5080AF099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31" y="2243873"/>
              <a:ext cx="1332000" cy="6170"/>
            </a:xfrm>
            <a:prstGeom prst="rect">
              <a:avLst/>
            </a:prstGeom>
            <a:solidFill>
              <a:srgbClr val="D2D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88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Rectangle 32">
              <a:extLst>
                <a:ext uri="{FF2B5EF4-FFF2-40B4-BE49-F238E27FC236}">
                  <a16:creationId xmlns:a16="http://schemas.microsoft.com/office/drawing/2014/main" id="{E6169A11-803B-4CA5-91D0-A28CE23B9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31" y="2243873"/>
              <a:ext cx="1332000" cy="6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88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10C8C8-8047-4648-9727-FDA9B7EB9B02}"/>
              </a:ext>
            </a:extLst>
          </p:cNvPr>
          <p:cNvGrpSpPr/>
          <p:nvPr/>
        </p:nvGrpSpPr>
        <p:grpSpPr>
          <a:xfrm>
            <a:off x="139831" y="1718570"/>
            <a:ext cx="1332000" cy="240631"/>
            <a:chOff x="139831" y="2521523"/>
            <a:chExt cx="1332000" cy="240631"/>
          </a:xfrm>
        </p:grpSpPr>
        <p:sp>
          <p:nvSpPr>
            <p:cNvPr id="37" name="Rectangle 12">
              <a:extLst>
                <a:ext uri="{FF2B5EF4-FFF2-40B4-BE49-F238E27FC236}">
                  <a16:creationId xmlns:a16="http://schemas.microsoft.com/office/drawing/2014/main" id="{13C0A419-2716-4FAA-A029-3BE0E3A8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31" y="2521523"/>
              <a:ext cx="129600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8846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Zenith*</a:t>
              </a:r>
              <a:r>
                <a:rPr kumimoji="0" lang="en-US" altLang="ko-KR" sz="1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ScanCenter</a:t>
              </a:r>
              <a:endParaRPr kumimoji="0" lang="ko-KR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93FD74F3-C900-4873-A60D-A9FC65E81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31" y="2755984"/>
              <a:ext cx="1332000" cy="6170"/>
            </a:xfrm>
            <a:prstGeom prst="rect">
              <a:avLst/>
            </a:prstGeom>
            <a:solidFill>
              <a:srgbClr val="D2D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88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438FD32C-A900-4A0C-A76F-44F41E8F0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31" y="2755984"/>
              <a:ext cx="1332000" cy="6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88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30EE10-D841-4B99-9126-2C05C96A6647}"/>
              </a:ext>
            </a:extLst>
          </p:cNvPr>
          <p:cNvGrpSpPr/>
          <p:nvPr/>
        </p:nvGrpSpPr>
        <p:grpSpPr>
          <a:xfrm>
            <a:off x="139831" y="766692"/>
            <a:ext cx="1332000" cy="232919"/>
            <a:chOff x="139831" y="1505013"/>
            <a:chExt cx="1332000" cy="232919"/>
          </a:xfrm>
        </p:grpSpPr>
        <p:sp>
          <p:nvSpPr>
            <p:cNvPr id="29" name="Rectangle 10">
              <a:extLst>
                <a:ext uri="{FF2B5EF4-FFF2-40B4-BE49-F238E27FC236}">
                  <a16:creationId xmlns:a16="http://schemas.microsoft.com/office/drawing/2014/main" id="{C3B46DDB-9389-4D8F-B966-13A8BA180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31" y="1505013"/>
              <a:ext cx="129600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8846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ZenithECM</a:t>
              </a:r>
              <a:endParaRPr kumimoji="0" lang="ko-KR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Rectangle 35">
              <a:extLst>
                <a:ext uri="{FF2B5EF4-FFF2-40B4-BE49-F238E27FC236}">
                  <a16:creationId xmlns:a16="http://schemas.microsoft.com/office/drawing/2014/main" id="{7C55052D-35E5-4C3C-AB7B-2F51CB460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31" y="1731762"/>
              <a:ext cx="1332000" cy="6170"/>
            </a:xfrm>
            <a:prstGeom prst="rect">
              <a:avLst/>
            </a:prstGeom>
            <a:solidFill>
              <a:srgbClr val="D2D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88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Rectangle 36">
              <a:extLst>
                <a:ext uri="{FF2B5EF4-FFF2-40B4-BE49-F238E27FC236}">
                  <a16:creationId xmlns:a16="http://schemas.microsoft.com/office/drawing/2014/main" id="{239C5BCA-5D52-42FE-ADFC-D9A8634D2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31" y="1731762"/>
              <a:ext cx="1332000" cy="6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88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946602-AF74-4D8A-B1D2-383FACF4A9CA}"/>
              </a:ext>
            </a:extLst>
          </p:cNvPr>
          <p:cNvGrpSpPr/>
          <p:nvPr/>
        </p:nvGrpSpPr>
        <p:grpSpPr>
          <a:xfrm>
            <a:off x="139831" y="268388"/>
            <a:ext cx="1332000" cy="249885"/>
            <a:chOff x="139831" y="980563"/>
            <a:chExt cx="1332000" cy="249885"/>
          </a:xfrm>
        </p:grpSpPr>
        <p:sp>
          <p:nvSpPr>
            <p:cNvPr id="28" name="Rectangle 9">
              <a:extLst>
                <a:ext uri="{FF2B5EF4-FFF2-40B4-BE49-F238E27FC236}">
                  <a16:creationId xmlns:a16="http://schemas.microsoft.com/office/drawing/2014/main" id="{5E4B5FCD-3E0B-46E5-A291-868767B02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31" y="980563"/>
              <a:ext cx="129600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8846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ZenithECM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*Server</a:t>
              </a:r>
              <a:endParaRPr kumimoji="0" lang="ko-KR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Rectangle 37">
              <a:extLst>
                <a:ext uri="{FF2B5EF4-FFF2-40B4-BE49-F238E27FC236}">
                  <a16:creationId xmlns:a16="http://schemas.microsoft.com/office/drawing/2014/main" id="{B644C7F5-0EBF-463C-9BDB-25BD72E5E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31" y="1224278"/>
              <a:ext cx="1332000" cy="6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88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5438C0F-82F0-4482-9A52-50217D75B2FF}"/>
              </a:ext>
            </a:extLst>
          </p:cNvPr>
          <p:cNvGrpSpPr/>
          <p:nvPr/>
        </p:nvGrpSpPr>
        <p:grpSpPr>
          <a:xfrm>
            <a:off x="157831" y="2207620"/>
            <a:ext cx="1332000" cy="240631"/>
            <a:chOff x="139831" y="2521523"/>
            <a:chExt cx="1332000" cy="240631"/>
          </a:xfrm>
        </p:grpSpPr>
        <p:sp>
          <p:nvSpPr>
            <p:cNvPr id="51" name="Rectangle 12">
              <a:extLst>
                <a:ext uri="{FF2B5EF4-FFF2-40B4-BE49-F238E27FC236}">
                  <a16:creationId xmlns:a16="http://schemas.microsoft.com/office/drawing/2014/main" id="{8EBD868E-A6CD-4946-A8EB-5596F80D0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31" y="2521523"/>
              <a:ext cx="129600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88846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Zenith*</a:t>
              </a:r>
              <a:r>
                <a:rPr kumimoji="0" lang="en-US" altLang="ko-KR" sz="1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SearchablePDF</a:t>
              </a:r>
              <a:endParaRPr kumimoji="0" lang="ko-KR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Rectangle 33">
              <a:extLst>
                <a:ext uri="{FF2B5EF4-FFF2-40B4-BE49-F238E27FC236}">
                  <a16:creationId xmlns:a16="http://schemas.microsoft.com/office/drawing/2014/main" id="{C959F995-E8E9-4FC4-ABC1-A04CEA743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31" y="2755984"/>
              <a:ext cx="1332000" cy="6170"/>
            </a:xfrm>
            <a:prstGeom prst="rect">
              <a:avLst/>
            </a:prstGeom>
            <a:solidFill>
              <a:srgbClr val="D2D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88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Rectangle 34">
              <a:extLst>
                <a:ext uri="{FF2B5EF4-FFF2-40B4-BE49-F238E27FC236}">
                  <a16:creationId xmlns:a16="http://schemas.microsoft.com/office/drawing/2014/main" id="{74AB4D36-DC61-47B0-9084-7D950A773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31" y="2755984"/>
              <a:ext cx="1332000" cy="6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8848" tIns="44424" rIns="88848" bIns="4442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888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39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">
            <a:extLst>
              <a:ext uri="{FF2B5EF4-FFF2-40B4-BE49-F238E27FC236}">
                <a16:creationId xmlns:a16="http://schemas.microsoft.com/office/drawing/2014/main" id="{D1C7596B-A923-449A-BA10-54BED04B6F8E}"/>
              </a:ext>
            </a:extLst>
          </p:cNvPr>
          <p:cNvSpPr/>
          <p:nvPr/>
        </p:nvSpPr>
        <p:spPr>
          <a:xfrm>
            <a:off x="625260" y="610278"/>
            <a:ext cx="229870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8884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0" b="1" dirty="0">
                <a:solidFill>
                  <a:srgbClr val="00643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  <a:endParaRPr lang="ru-RU" sz="6000" b="1" dirty="0">
              <a:solidFill>
                <a:srgbClr val="00643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Прямоугольник 4">
            <a:extLst>
              <a:ext uri="{FF2B5EF4-FFF2-40B4-BE49-F238E27FC236}">
                <a16:creationId xmlns:a16="http://schemas.microsoft.com/office/drawing/2014/main" id="{E87E99D3-DB52-4085-842A-41456DCCD09B}"/>
              </a:ext>
            </a:extLst>
          </p:cNvPr>
          <p:cNvSpPr/>
          <p:nvPr/>
        </p:nvSpPr>
        <p:spPr>
          <a:xfrm>
            <a:off x="580792" y="1420391"/>
            <a:ext cx="2363585" cy="204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63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643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PRESENTATION TEMPLATE</a:t>
            </a:r>
            <a:endParaRPr lang="ru-RU" sz="1200" dirty="0">
              <a:solidFill>
                <a:srgbClr val="00643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0D55EB-FFB8-4E94-B5A5-698D2C55EEB5}"/>
              </a:ext>
            </a:extLst>
          </p:cNvPr>
          <p:cNvSpPr txBox="1"/>
          <p:nvPr/>
        </p:nvSpPr>
        <p:spPr>
          <a:xfrm>
            <a:off x="908753" y="2058561"/>
            <a:ext cx="3361246" cy="61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수행시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ECM4.0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라이센스를 신규로 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발급하는 방법 </a:t>
            </a:r>
            <a:endParaRPr lang="en-GB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Rectangle 64">
            <a:extLst>
              <a:ext uri="{FF2B5EF4-FFF2-40B4-BE49-F238E27FC236}">
                <a16:creationId xmlns:a16="http://schemas.microsoft.com/office/drawing/2014/main" id="{EE27882C-E74E-423C-AE47-101376923786}"/>
              </a:ext>
            </a:extLst>
          </p:cNvPr>
          <p:cNvSpPr/>
          <p:nvPr/>
        </p:nvSpPr>
        <p:spPr>
          <a:xfrm>
            <a:off x="667454" y="1787028"/>
            <a:ext cx="25266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16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라이센스 파일 생성 방법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045761-4BC1-4659-AFAD-9296F4200141}"/>
              </a:ext>
            </a:extLst>
          </p:cNvPr>
          <p:cNvSpPr txBox="1"/>
          <p:nvPr/>
        </p:nvSpPr>
        <p:spPr>
          <a:xfrm>
            <a:off x="934153" y="3235924"/>
            <a:ext cx="3361246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신규로 발급받은 라이센스 파일을 서버에 적용하는 방법</a:t>
            </a:r>
            <a:endParaRPr lang="en-GB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Rectangle 66">
            <a:extLst>
              <a:ext uri="{FF2B5EF4-FFF2-40B4-BE49-F238E27FC236}">
                <a16:creationId xmlns:a16="http://schemas.microsoft.com/office/drawing/2014/main" id="{4C23A806-C332-4649-B2B9-335081752C21}"/>
              </a:ext>
            </a:extLst>
          </p:cNvPr>
          <p:cNvSpPr/>
          <p:nvPr/>
        </p:nvSpPr>
        <p:spPr>
          <a:xfrm>
            <a:off x="667454" y="2964390"/>
            <a:ext cx="25266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16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라이센스 파일 적용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5B27E3-A8DF-47F1-A543-39FCD3476EF0}"/>
              </a:ext>
            </a:extLst>
          </p:cNvPr>
          <p:cNvSpPr txBox="1"/>
          <p:nvPr/>
        </p:nvSpPr>
        <p:spPr>
          <a:xfrm>
            <a:off x="934153" y="4483130"/>
            <a:ext cx="3361246" cy="61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라이센스 파일 생성시 설정한 라이센스 정보를 확인하는 방법</a:t>
            </a:r>
            <a:endParaRPr lang="en-GB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Rectangle 68">
            <a:extLst>
              <a:ext uri="{FF2B5EF4-FFF2-40B4-BE49-F238E27FC236}">
                <a16:creationId xmlns:a16="http://schemas.microsoft.com/office/drawing/2014/main" id="{F58450AB-3848-4006-99DA-2DA872189910}"/>
              </a:ext>
            </a:extLst>
          </p:cNvPr>
          <p:cNvSpPr/>
          <p:nvPr/>
        </p:nvSpPr>
        <p:spPr>
          <a:xfrm>
            <a:off x="667454" y="4211596"/>
            <a:ext cx="29690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16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라이센스 파일 설정 확인 방법</a:t>
            </a:r>
          </a:p>
        </p:txBody>
      </p:sp>
      <p:sp>
        <p:nvSpPr>
          <p:cNvPr id="73" name="Freeform: Shape 7">
            <a:extLst>
              <a:ext uri="{FF2B5EF4-FFF2-40B4-BE49-F238E27FC236}">
                <a16:creationId xmlns:a16="http://schemas.microsoft.com/office/drawing/2014/main" id="{ABDBD4DA-3F03-47A2-AB5B-760E508C28ED}"/>
              </a:ext>
            </a:extLst>
          </p:cNvPr>
          <p:cNvSpPr/>
          <p:nvPr/>
        </p:nvSpPr>
        <p:spPr>
          <a:xfrm flipH="1" flipV="1">
            <a:off x="4358736" y="0"/>
            <a:ext cx="5547264" cy="6858000"/>
          </a:xfrm>
          <a:custGeom>
            <a:avLst/>
            <a:gdLst>
              <a:gd name="connsiteX0" fmla="*/ 6749142 w 6749142"/>
              <a:gd name="connsiteY0" fmla="*/ 6858000 h 6858000"/>
              <a:gd name="connsiteX1" fmla="*/ 4484914 w 6749142"/>
              <a:gd name="connsiteY1" fmla="*/ 6858000 h 6858000"/>
              <a:gd name="connsiteX2" fmla="*/ 2536328 w 6749142"/>
              <a:gd name="connsiteY2" fmla="*/ 6858000 h 6858000"/>
              <a:gd name="connsiteX3" fmla="*/ 0 w 6749142"/>
              <a:gd name="connsiteY3" fmla="*/ 6858000 h 6858000"/>
              <a:gd name="connsiteX4" fmla="*/ 0 w 6749142"/>
              <a:gd name="connsiteY4" fmla="*/ 0 h 6858000"/>
              <a:gd name="connsiteX5" fmla="*/ 4212814 w 6749142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49142" h="6858000">
                <a:moveTo>
                  <a:pt x="6749142" y="6858000"/>
                </a:moveTo>
                <a:lnTo>
                  <a:pt x="4484914" y="6858000"/>
                </a:lnTo>
                <a:lnTo>
                  <a:pt x="2536328" y="6858000"/>
                </a:lnTo>
                <a:lnTo>
                  <a:pt x="0" y="6858000"/>
                </a:lnTo>
                <a:lnTo>
                  <a:pt x="0" y="0"/>
                </a:lnTo>
                <a:lnTo>
                  <a:pt x="4212814" y="0"/>
                </a:lnTo>
                <a:close/>
              </a:path>
            </a:pathLst>
          </a:custGeom>
          <a:solidFill>
            <a:srgbClr val="4A7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1"/>
          </a:p>
        </p:txBody>
      </p:sp>
      <p:sp>
        <p:nvSpPr>
          <p:cNvPr id="75" name="Circle: Hollow 19">
            <a:extLst>
              <a:ext uri="{FF2B5EF4-FFF2-40B4-BE49-F238E27FC236}">
                <a16:creationId xmlns:a16="http://schemas.microsoft.com/office/drawing/2014/main" id="{A5E7AB55-A970-4166-AA44-0A5CE77537C4}"/>
              </a:ext>
            </a:extLst>
          </p:cNvPr>
          <p:cNvSpPr/>
          <p:nvPr/>
        </p:nvSpPr>
        <p:spPr>
          <a:xfrm>
            <a:off x="9168421" y="-731753"/>
            <a:ext cx="1440000" cy="1440000"/>
          </a:xfrm>
          <a:prstGeom prst="donut">
            <a:avLst>
              <a:gd name="adj" fmla="val 19254"/>
            </a:avLst>
          </a:prstGeom>
          <a:solidFill>
            <a:srgbClr val="80C280"/>
          </a:solidFill>
          <a:ln>
            <a:noFill/>
          </a:ln>
          <a:effectLst>
            <a:outerShdw blurRad="825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1">
              <a:solidFill>
                <a:schemeClr val="tx1"/>
              </a:solidFill>
            </a:endParaRPr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0777365F-A2A8-4399-9D85-E883F9AC0EB9}"/>
              </a:ext>
            </a:extLst>
          </p:cNvPr>
          <p:cNvSpPr>
            <a:spLocks/>
          </p:cNvSpPr>
          <p:nvPr/>
        </p:nvSpPr>
        <p:spPr bwMode="auto">
          <a:xfrm rot="1800000">
            <a:off x="4483795" y="884358"/>
            <a:ext cx="4926680" cy="6106917"/>
          </a:xfrm>
          <a:custGeom>
            <a:avLst/>
            <a:gdLst>
              <a:gd name="T0" fmla="*/ 469 w 1120"/>
              <a:gd name="T1" fmla="*/ 1257 h 1394"/>
              <a:gd name="T2" fmla="*/ 1042 w 1120"/>
              <a:gd name="T3" fmla="*/ 523 h 1394"/>
              <a:gd name="T4" fmla="*/ 100 w 1120"/>
              <a:gd name="T5" fmla="*/ 388 h 1394"/>
              <a:gd name="T6" fmla="*/ 469 w 1120"/>
              <a:gd name="T7" fmla="*/ 1257 h 1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0" h="1394">
                <a:moveTo>
                  <a:pt x="469" y="1257"/>
                </a:moveTo>
                <a:cubicBezTo>
                  <a:pt x="685" y="1169"/>
                  <a:pt x="1120" y="890"/>
                  <a:pt x="1042" y="523"/>
                </a:cubicBezTo>
                <a:cubicBezTo>
                  <a:pt x="964" y="156"/>
                  <a:pt x="201" y="0"/>
                  <a:pt x="100" y="388"/>
                </a:cubicBezTo>
                <a:cubicBezTo>
                  <a:pt x="0" y="775"/>
                  <a:pt x="134" y="1394"/>
                  <a:pt x="469" y="12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1"/>
          </a:p>
        </p:txBody>
      </p:sp>
      <p:pic>
        <p:nvPicPr>
          <p:cNvPr id="77" name="그림 개체 틀 4">
            <a:extLst>
              <a:ext uri="{FF2B5EF4-FFF2-40B4-BE49-F238E27FC236}">
                <a16:creationId xmlns:a16="http://schemas.microsoft.com/office/drawing/2014/main" id="{EB8F12E3-8E2F-47ED-A805-245EB38AC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5" r="16125"/>
          <a:stretch>
            <a:fillRect/>
          </a:stretch>
        </p:blipFill>
        <p:spPr>
          <a:xfrm>
            <a:off x="4655177" y="1492011"/>
            <a:ext cx="4442829" cy="4300985"/>
          </a:xfrm>
          <a:custGeom>
            <a:avLst/>
            <a:gdLst>
              <a:gd name="connsiteX0" fmla="*/ 2646812 w 5767189"/>
              <a:gd name="connsiteY0" fmla="*/ 2110 h 5523693"/>
              <a:gd name="connsiteX1" fmla="*/ 5687061 w 5767189"/>
              <a:gd name="connsiteY1" fmla="*/ 3601963 h 5523693"/>
              <a:gd name="connsiteX2" fmla="*/ 1051431 w 5767189"/>
              <a:gd name="connsiteY2" fmla="*/ 5467836 h 5523693"/>
              <a:gd name="connsiteX3" fmla="*/ 1661400 w 5767189"/>
              <a:gd name="connsiteY3" fmla="*/ 442318 h 5523693"/>
              <a:gd name="connsiteX4" fmla="*/ 2646812 w 5767189"/>
              <a:gd name="connsiteY4" fmla="*/ 2110 h 552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7189" h="5523693">
                <a:moveTo>
                  <a:pt x="2646812" y="2110"/>
                </a:moveTo>
                <a:cubicBezTo>
                  <a:pt x="4215354" y="-76315"/>
                  <a:pt x="6190923" y="2047576"/>
                  <a:pt x="5687061" y="3601963"/>
                </a:cubicBezTo>
                <a:cubicBezTo>
                  <a:pt x="5066923" y="5515054"/>
                  <a:pt x="2293269" y="5640237"/>
                  <a:pt x="1051431" y="5467836"/>
                </a:cubicBezTo>
                <a:cubicBezTo>
                  <a:pt x="-875959" y="5202862"/>
                  <a:pt x="158625" y="1969585"/>
                  <a:pt x="1661400" y="442318"/>
                </a:cubicBezTo>
                <a:cubicBezTo>
                  <a:pt x="1944546" y="155589"/>
                  <a:pt x="2284841" y="20208"/>
                  <a:pt x="2646812" y="2110"/>
                </a:cubicBezTo>
                <a:close/>
              </a:path>
            </a:pathLst>
          </a:custGeom>
          <a:solidFill>
            <a:sysClr val="window" lastClr="FFFFFF">
              <a:lumMod val="95000"/>
            </a:sysClr>
          </a:solidFill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7600CD11-723C-4D8F-AD2A-5D6D775DCF7A}"/>
              </a:ext>
            </a:extLst>
          </p:cNvPr>
          <p:cNvSpPr txBox="1"/>
          <p:nvPr/>
        </p:nvSpPr>
        <p:spPr>
          <a:xfrm>
            <a:off x="934153" y="5748964"/>
            <a:ext cx="3361246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라이센스 파일이 정상인지 검증하는 방법</a:t>
            </a:r>
            <a:endParaRPr lang="en-GB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Rectangle 68">
            <a:extLst>
              <a:ext uri="{FF2B5EF4-FFF2-40B4-BE49-F238E27FC236}">
                <a16:creationId xmlns:a16="http://schemas.microsoft.com/office/drawing/2014/main" id="{950B669D-39DF-4AD1-A256-775963D3F4C4}"/>
              </a:ext>
            </a:extLst>
          </p:cNvPr>
          <p:cNvSpPr/>
          <p:nvPr/>
        </p:nvSpPr>
        <p:spPr>
          <a:xfrm>
            <a:off x="667454" y="5477430"/>
            <a:ext cx="25266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16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라이센스 파일 검증 방법</a:t>
            </a:r>
          </a:p>
        </p:txBody>
      </p:sp>
    </p:spTree>
    <p:extLst>
      <p:ext uri="{BB962C8B-B14F-4D97-AF65-F5344CB8AC3E}">
        <p14:creationId xmlns:p14="http://schemas.microsoft.com/office/powerpoint/2010/main" val="319216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3">
            <a:extLst>
              <a:ext uri="{FF2B5EF4-FFF2-40B4-BE49-F238E27FC236}">
                <a16:creationId xmlns:a16="http://schemas.microsoft.com/office/drawing/2014/main" id="{4067FB8C-75D1-4D3F-A7C3-75CDF789B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504" y="363828"/>
            <a:ext cx="26209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rgbClr val="282F39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라이센스 파일 생성 방법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Rectangle 45">
            <a:extLst>
              <a:ext uri="{FF2B5EF4-FFF2-40B4-BE49-F238E27FC236}">
                <a16:creationId xmlns:a16="http://schemas.microsoft.com/office/drawing/2014/main" id="{21BCA912-C08B-4555-BF42-CD67F680A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57" y="920111"/>
            <a:ext cx="854718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231F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>
                <a:solidFill>
                  <a:srgbClr val="231F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1400" dirty="0" err="1">
                <a:solidFill>
                  <a:srgbClr val="231F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수행시</a:t>
            </a:r>
            <a:r>
              <a:rPr lang="ko-KR" altLang="en-US" sz="1400" dirty="0">
                <a:solidFill>
                  <a:srgbClr val="231F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srgbClr val="231F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ECM4.0 </a:t>
            </a:r>
            <a:r>
              <a:rPr lang="ko-KR" altLang="en-US" sz="1400" dirty="0">
                <a:solidFill>
                  <a:srgbClr val="231F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라이센스를 신규로 발급하는 방법입니다</a:t>
            </a:r>
            <a:r>
              <a:rPr lang="en-US" altLang="ko-KR" sz="1400" dirty="0">
                <a:solidFill>
                  <a:srgbClr val="231F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kumimoji="0" lang="ko-KR" altLang="ko-KR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75A22896-C889-4EB9-A8F9-B191AEF0F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785" y="321374"/>
            <a:ext cx="1310053" cy="34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888460"/>
            <a:r>
              <a:rPr lang="ko-KR" altLang="ko-KR" sz="1600" b="1" dirty="0" err="1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Chapter</a:t>
            </a:r>
            <a:r>
              <a:rPr lang="ko-KR" altLang="ko-KR" sz="16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en-US" altLang="ko-KR" sz="16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</a:t>
            </a:r>
            <a:endParaRPr lang="ko-KR" altLang="ko-KR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Rectangle 21">
            <a:extLst>
              <a:ext uri="{FF2B5EF4-FFF2-40B4-BE49-F238E27FC236}">
                <a16:creationId xmlns:a16="http://schemas.microsoft.com/office/drawing/2014/main" id="{637F1E12-352C-4F5F-9941-E8333A05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21" y="1272738"/>
            <a:ext cx="573811" cy="570726"/>
          </a:xfrm>
          <a:prstGeom prst="rect">
            <a:avLst/>
          </a:prstGeom>
          <a:solidFill>
            <a:srgbClr val="21AA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48" tIns="44424" rIns="88848" bIns="4442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884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Rectangle 22">
            <a:extLst>
              <a:ext uri="{FF2B5EF4-FFF2-40B4-BE49-F238E27FC236}">
                <a16:creationId xmlns:a16="http://schemas.microsoft.com/office/drawing/2014/main" id="{17947E66-0ACA-4D80-BCFB-47BE9E1DE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21" y="2017839"/>
            <a:ext cx="573811" cy="573811"/>
          </a:xfrm>
          <a:prstGeom prst="rect">
            <a:avLst/>
          </a:prstGeom>
          <a:solidFill>
            <a:srgbClr val="21AA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48" tIns="44424" rIns="88848" bIns="4442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884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Rectangle 23">
            <a:extLst>
              <a:ext uri="{FF2B5EF4-FFF2-40B4-BE49-F238E27FC236}">
                <a16:creationId xmlns:a16="http://schemas.microsoft.com/office/drawing/2014/main" id="{F267FFB6-8CB0-47F2-902A-E3D5852A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21" y="2775512"/>
            <a:ext cx="573811" cy="570726"/>
          </a:xfrm>
          <a:prstGeom prst="rect">
            <a:avLst/>
          </a:prstGeom>
          <a:solidFill>
            <a:srgbClr val="21AA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48" tIns="44424" rIns="88848" bIns="4442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884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Rectangle 27">
            <a:extLst>
              <a:ext uri="{FF2B5EF4-FFF2-40B4-BE49-F238E27FC236}">
                <a16:creationId xmlns:a16="http://schemas.microsoft.com/office/drawing/2014/main" id="{D0C75238-68F3-4DE4-994D-DD34876E9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353" y="1338607"/>
            <a:ext cx="198291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88846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라이센스 발급 프로젝트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12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SVN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Rectangle 28">
            <a:extLst>
              <a:ext uri="{FF2B5EF4-FFF2-40B4-BE49-F238E27FC236}">
                <a16:creationId xmlns:a16="http://schemas.microsoft.com/office/drawing/2014/main" id="{E5B6ECAA-5D5D-4CD9-91C0-9EE21725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57" y="1309759"/>
            <a:ext cx="5370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88846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01</a:t>
            </a:r>
            <a:endParaRPr kumimoji="0" lang="ko-KR" altLang="ko-KR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Rectangle 29">
            <a:extLst>
              <a:ext uri="{FF2B5EF4-FFF2-40B4-BE49-F238E27FC236}">
                <a16:creationId xmlns:a16="http://schemas.microsoft.com/office/drawing/2014/main" id="{1B86FEF4-FCFD-4640-A9E4-F5008F5A1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57" y="2067200"/>
            <a:ext cx="5370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88846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02</a:t>
            </a:r>
            <a:endParaRPr kumimoji="0" lang="ko-KR" altLang="ko-KR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Rectangle 30">
            <a:extLst>
              <a:ext uri="{FF2B5EF4-FFF2-40B4-BE49-F238E27FC236}">
                <a16:creationId xmlns:a16="http://schemas.microsoft.com/office/drawing/2014/main" id="{94CDAD46-9CD2-429A-9899-7204D278C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57" y="2803277"/>
            <a:ext cx="5370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88846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03</a:t>
            </a:r>
            <a:endParaRPr kumimoji="0" lang="ko-KR" altLang="ko-KR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Rectangle 31">
            <a:extLst>
              <a:ext uri="{FF2B5EF4-FFF2-40B4-BE49-F238E27FC236}">
                <a16:creationId xmlns:a16="http://schemas.microsoft.com/office/drawing/2014/main" id="{EDC4BB89-0895-4ABE-9AAD-0E86F2B04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749" y="1608742"/>
            <a:ext cx="343363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defTabSz="88846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http://112.216.54.250:3690/svn/RnD/Zenithst-License</a:t>
            </a:r>
          </a:p>
        </p:txBody>
      </p:sp>
      <p:sp>
        <p:nvSpPr>
          <p:cNvPr id="65" name="Rectangle 27">
            <a:extLst>
              <a:ext uri="{FF2B5EF4-FFF2-40B4-BE49-F238E27FC236}">
                <a16:creationId xmlns:a16="http://schemas.microsoft.com/office/drawing/2014/main" id="{CEA433B8-48D8-4159-A019-BB625E4B7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353" y="2081940"/>
            <a:ext cx="18610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88846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라이센스 발급 프로그램 실행</a:t>
            </a:r>
          </a:p>
        </p:txBody>
      </p:sp>
      <p:sp>
        <p:nvSpPr>
          <p:cNvPr id="66" name="Rectangle 31">
            <a:extLst>
              <a:ext uri="{FF2B5EF4-FFF2-40B4-BE49-F238E27FC236}">
                <a16:creationId xmlns:a16="http://schemas.microsoft.com/office/drawing/2014/main" id="{96477F8A-90BB-4072-A38A-1B898574D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749" y="2352075"/>
            <a:ext cx="394819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defTabSz="88846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Eclipse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의 라이센스 발급 프로젝트에서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MakeLicFile.java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실행합니다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67" name="Rectangle 27">
            <a:extLst>
              <a:ext uri="{FF2B5EF4-FFF2-40B4-BE49-F238E27FC236}">
                <a16:creationId xmlns:a16="http://schemas.microsoft.com/office/drawing/2014/main" id="{F6C3D3EF-4FFD-48DB-A7A0-8DF24D665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353" y="2832424"/>
            <a:ext cx="12407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88846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라이센스 발급 절차</a:t>
            </a:r>
          </a:p>
        </p:txBody>
      </p:sp>
      <p:sp>
        <p:nvSpPr>
          <p:cNvPr id="68" name="Rectangle 31">
            <a:extLst>
              <a:ext uri="{FF2B5EF4-FFF2-40B4-BE49-F238E27FC236}">
                <a16:creationId xmlns:a16="http://schemas.microsoft.com/office/drawing/2014/main" id="{EB693C7B-1912-429A-B4F3-00E1EE1C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749" y="3102559"/>
            <a:ext cx="7394653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 ZENITHST - Generate License Key 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Enter the product name. (ECM / ARCHIVE)</a:t>
            </a:r>
            <a:r>
              <a:rPr lang="en-US" altLang="ko-KR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-&gt; </a:t>
            </a:r>
            <a:r>
              <a:rPr lang="ko-KR" altLang="en-US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 형식을 입력 합니다</a:t>
            </a:r>
            <a:r>
              <a:rPr lang="en-US" altLang="ko-KR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ECM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Enter the customer name.</a:t>
            </a:r>
            <a:r>
              <a:rPr lang="en-US" altLang="ko-KR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-&gt; </a:t>
            </a:r>
            <a:r>
              <a:rPr lang="ko-KR" altLang="en-US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기관명을 입력합니다</a:t>
            </a:r>
            <a:r>
              <a:rPr lang="en-US" altLang="ko-KR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ZENITHST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Enter the Mac address. ( [Blank] Local, [Mac address] Remote)</a:t>
            </a:r>
            <a:r>
              <a:rPr lang="en-US" altLang="ko-KR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-&gt; ECM</a:t>
            </a:r>
            <a:r>
              <a:rPr lang="ko-KR" altLang="en-US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설치될 서버의 </a:t>
            </a:r>
            <a:r>
              <a:rPr lang="en-US" altLang="ko-KR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Mac address</a:t>
            </a:r>
            <a:r>
              <a:rPr lang="ko-KR" altLang="en-US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입력합니다</a:t>
            </a:r>
            <a:r>
              <a:rPr lang="en-US" altLang="ko-KR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94-05-BB-12-14-68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Enter the expire date.(format :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yyyyMMdd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-&gt; </a:t>
            </a:r>
            <a:r>
              <a:rPr lang="ko-KR" altLang="en-US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라이센스 적용 기간을 입력하세요</a:t>
            </a:r>
            <a:endParaRPr lang="en-US" altLang="ko-KR" sz="10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20221231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Enter the check type.( [S] Server, [U] User)</a:t>
            </a:r>
            <a:r>
              <a:rPr lang="en-US" altLang="ko-KR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-&gt; </a:t>
            </a:r>
            <a:r>
              <a:rPr lang="ko-KR" altLang="en-US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납품 라이센스 타입을 입력합니다</a:t>
            </a:r>
            <a:r>
              <a:rPr lang="en-US" altLang="ko-KR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라이센스 타입을 모르면 영업 대표에게 문의합니다</a:t>
            </a:r>
            <a:r>
              <a:rPr lang="en-US" altLang="ko-KR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Enter the usage purpose.([1] NAMED, [2] CONCURRENT, [3] DEVELOPMENT)</a:t>
            </a:r>
            <a:r>
              <a:rPr lang="en-US" altLang="ko-KR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-&gt; NAMED</a:t>
            </a:r>
            <a:r>
              <a:rPr lang="ko-KR" altLang="en-US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 </a:t>
            </a:r>
            <a:r>
              <a:rPr lang="en-US" altLang="ko-KR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등록된 사용자수 비교</a:t>
            </a:r>
            <a:r>
              <a:rPr lang="en-US" altLang="ko-KR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CONCURRENT</a:t>
            </a:r>
            <a:r>
              <a:rPr lang="ko-KR" altLang="en-US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현재 접속중인 최대 사용자수</a:t>
            </a:r>
            <a:r>
              <a:rPr lang="en-US" altLang="ko-KR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DEVELOPMENT</a:t>
            </a:r>
            <a:r>
              <a:rPr lang="ko-KR" altLang="en-US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사용자수 제안 없으면 해당 내용에 맞추어 입력합니다</a:t>
            </a:r>
            <a:r>
              <a:rPr lang="en-US" altLang="ko-KR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Enter the max user count.</a:t>
            </a:r>
            <a:r>
              <a:rPr lang="en-US" altLang="ko-KR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-&gt; Server </a:t>
            </a:r>
            <a:r>
              <a:rPr lang="ko-KR" altLang="en-US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라이센스일 경우 코어 수</a:t>
            </a:r>
            <a:r>
              <a:rPr lang="en-US" altLang="ko-KR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</a:t>
            </a:r>
            <a:r>
              <a:rPr lang="ko-KR" altLang="en-US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라이센스일 경우 사용자 수 입력합니다</a:t>
            </a:r>
            <a:r>
              <a:rPr lang="en-US" altLang="ko-KR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Enter the to be stored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locaton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(not include the file name).</a:t>
            </a:r>
            <a:r>
              <a:rPr lang="en-US" altLang="ko-KR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-&gt; </a:t>
            </a:r>
            <a:r>
              <a:rPr lang="ko-KR" altLang="en-US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라이센스 파일 생성 경로를 입력합니다</a:t>
            </a:r>
            <a:r>
              <a:rPr lang="en-US" altLang="ko-KR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C:\Dev\lic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[RESULT: The license key is successfully issued.]</a:t>
            </a:r>
            <a:r>
              <a:rPr lang="en-US" altLang="ko-KR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-&gt; </a:t>
            </a:r>
            <a:r>
              <a:rPr lang="ko-KR" altLang="en-US" sz="1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정상 완료 되면 해당 메시지 표시됨</a:t>
            </a:r>
            <a:endParaRPr lang="en-US" altLang="ko-KR" sz="10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81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3">
            <a:extLst>
              <a:ext uri="{FF2B5EF4-FFF2-40B4-BE49-F238E27FC236}">
                <a16:creationId xmlns:a16="http://schemas.microsoft.com/office/drawing/2014/main" id="{4067FB8C-75D1-4D3F-A7C3-75CDF789B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504" y="363828"/>
            <a:ext cx="26209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rgbClr val="282F39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라이센스 파일 적용 방법</a:t>
            </a:r>
          </a:p>
        </p:txBody>
      </p:sp>
      <p:sp>
        <p:nvSpPr>
          <p:cNvPr id="23" name="Rectangle 45">
            <a:extLst>
              <a:ext uri="{FF2B5EF4-FFF2-40B4-BE49-F238E27FC236}">
                <a16:creationId xmlns:a16="http://schemas.microsoft.com/office/drawing/2014/main" id="{21BCA912-C08B-4555-BF42-CD67F680A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57" y="920111"/>
            <a:ext cx="854718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231F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>
                <a:solidFill>
                  <a:srgbClr val="231F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신규로 발급받은 라이센스 파일을 서버에 적용하는 방법입니다</a:t>
            </a:r>
            <a:r>
              <a:rPr lang="en-US" altLang="ko-KR" sz="1400" dirty="0">
                <a:solidFill>
                  <a:srgbClr val="231F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75A22896-C889-4EB9-A8F9-B191AEF0F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785" y="321374"/>
            <a:ext cx="1310053" cy="34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888460"/>
            <a:r>
              <a:rPr lang="ko-KR" altLang="ko-KR" sz="1600" b="1" dirty="0" err="1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Chapter</a:t>
            </a:r>
            <a:r>
              <a:rPr lang="ko-KR" altLang="ko-KR" sz="16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en-US" altLang="ko-KR" sz="16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</a:t>
            </a:r>
            <a:endParaRPr lang="ko-KR" altLang="ko-KR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Rectangle 21">
            <a:extLst>
              <a:ext uri="{FF2B5EF4-FFF2-40B4-BE49-F238E27FC236}">
                <a16:creationId xmlns:a16="http://schemas.microsoft.com/office/drawing/2014/main" id="{637F1E12-352C-4F5F-9941-E8333A05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21" y="1272738"/>
            <a:ext cx="573811" cy="570726"/>
          </a:xfrm>
          <a:prstGeom prst="rect">
            <a:avLst/>
          </a:prstGeom>
          <a:solidFill>
            <a:srgbClr val="21AA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48" tIns="44424" rIns="88848" bIns="4442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884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Rectangle 22">
            <a:extLst>
              <a:ext uri="{FF2B5EF4-FFF2-40B4-BE49-F238E27FC236}">
                <a16:creationId xmlns:a16="http://schemas.microsoft.com/office/drawing/2014/main" id="{17947E66-0ACA-4D80-BCFB-47BE9E1DE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21" y="2017839"/>
            <a:ext cx="573811" cy="573811"/>
          </a:xfrm>
          <a:prstGeom prst="rect">
            <a:avLst/>
          </a:prstGeom>
          <a:solidFill>
            <a:srgbClr val="21AA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48" tIns="44424" rIns="88848" bIns="4442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884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Rectangle 23">
            <a:extLst>
              <a:ext uri="{FF2B5EF4-FFF2-40B4-BE49-F238E27FC236}">
                <a16:creationId xmlns:a16="http://schemas.microsoft.com/office/drawing/2014/main" id="{F267FFB6-8CB0-47F2-902A-E3D5852A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21" y="2775512"/>
            <a:ext cx="573811" cy="570726"/>
          </a:xfrm>
          <a:prstGeom prst="rect">
            <a:avLst/>
          </a:prstGeom>
          <a:solidFill>
            <a:srgbClr val="21AA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48" tIns="44424" rIns="88848" bIns="4442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884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Rectangle 27">
            <a:extLst>
              <a:ext uri="{FF2B5EF4-FFF2-40B4-BE49-F238E27FC236}">
                <a16:creationId xmlns:a16="http://schemas.microsoft.com/office/drawing/2014/main" id="{D0C75238-68F3-4DE4-994D-DD34876E9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353" y="1338607"/>
            <a:ext cx="15725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88846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라이센스 발급 파일 확인</a:t>
            </a:r>
          </a:p>
        </p:txBody>
      </p:sp>
      <p:sp>
        <p:nvSpPr>
          <p:cNvPr id="57" name="Rectangle 28">
            <a:extLst>
              <a:ext uri="{FF2B5EF4-FFF2-40B4-BE49-F238E27FC236}">
                <a16:creationId xmlns:a16="http://schemas.microsoft.com/office/drawing/2014/main" id="{E5B6ECAA-5D5D-4CD9-91C0-9EE21725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57" y="1309759"/>
            <a:ext cx="5370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88846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01</a:t>
            </a:r>
            <a:endParaRPr kumimoji="0" lang="ko-KR" altLang="ko-KR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Rectangle 29">
            <a:extLst>
              <a:ext uri="{FF2B5EF4-FFF2-40B4-BE49-F238E27FC236}">
                <a16:creationId xmlns:a16="http://schemas.microsoft.com/office/drawing/2014/main" id="{1B86FEF4-FCFD-4640-A9E4-F5008F5A1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57" y="2067200"/>
            <a:ext cx="5370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88846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02</a:t>
            </a:r>
            <a:endParaRPr kumimoji="0" lang="ko-KR" altLang="ko-KR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Rectangle 30">
            <a:extLst>
              <a:ext uri="{FF2B5EF4-FFF2-40B4-BE49-F238E27FC236}">
                <a16:creationId xmlns:a16="http://schemas.microsoft.com/office/drawing/2014/main" id="{94CDAD46-9CD2-429A-9899-7204D278C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57" y="2803277"/>
            <a:ext cx="5370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88846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03</a:t>
            </a:r>
            <a:endParaRPr kumimoji="0" lang="ko-KR" altLang="ko-KR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Rectangle 31">
            <a:extLst>
              <a:ext uri="{FF2B5EF4-FFF2-40B4-BE49-F238E27FC236}">
                <a16:creationId xmlns:a16="http://schemas.microsoft.com/office/drawing/2014/main" id="{EDC4BB89-0895-4ABE-9AAD-0E86F2B04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749" y="1608742"/>
            <a:ext cx="3704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defTabSz="88846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라이센스 발급 프로그램을 이용하여 생성된 파일 을 확인합니다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R="0" lvl="0" defTabSz="88846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1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- C:\Dev\lic\license.lic</a:t>
            </a:r>
          </a:p>
        </p:txBody>
      </p:sp>
      <p:sp>
        <p:nvSpPr>
          <p:cNvPr id="65" name="Rectangle 27">
            <a:extLst>
              <a:ext uri="{FF2B5EF4-FFF2-40B4-BE49-F238E27FC236}">
                <a16:creationId xmlns:a16="http://schemas.microsoft.com/office/drawing/2014/main" id="{CEA433B8-48D8-4159-A019-BB625E4B7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353" y="2081940"/>
            <a:ext cx="230351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231F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ZenithECM4.0</a:t>
            </a:r>
            <a:r>
              <a:rPr lang="ko-KR" altLang="en-US" sz="1200" dirty="0">
                <a:solidFill>
                  <a:srgbClr val="231F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라이센스 경로 지정</a:t>
            </a:r>
            <a:endParaRPr lang="ko-KR" altLang="ko-KR" sz="1200" dirty="0">
              <a:solidFill>
                <a:srgbClr val="231F2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Rectangle 31">
            <a:extLst>
              <a:ext uri="{FF2B5EF4-FFF2-40B4-BE49-F238E27FC236}">
                <a16:creationId xmlns:a16="http://schemas.microsoft.com/office/drawing/2014/main" id="{96477F8A-90BB-4072-A38A-1B898574D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749" y="2352075"/>
            <a:ext cx="640720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defTabSz="88846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ㆍ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Archive_Config.xml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&lt;entry key=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＂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LIC_PATH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＂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&gt;c:/Dev/</a:t>
            </a:r>
            <a:r>
              <a:rPr kumimoji="0" lang="en-US" altLang="ko-KR" sz="1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lic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/&lt;/entry&gt;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내용을 서버 환경에 맞추어 수정합니다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67" name="Rectangle 27">
            <a:extLst>
              <a:ext uri="{FF2B5EF4-FFF2-40B4-BE49-F238E27FC236}">
                <a16:creationId xmlns:a16="http://schemas.microsoft.com/office/drawing/2014/main" id="{F6C3D3EF-4FFD-48DB-A7A0-8DF24D665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353" y="2832424"/>
            <a:ext cx="12407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231F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라이센스 파일 복사</a:t>
            </a:r>
            <a:endParaRPr lang="ko-KR" altLang="ko-KR" sz="1200" dirty="0">
              <a:solidFill>
                <a:srgbClr val="231F2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Rectangle 31">
            <a:extLst>
              <a:ext uri="{FF2B5EF4-FFF2-40B4-BE49-F238E27FC236}">
                <a16:creationId xmlns:a16="http://schemas.microsoft.com/office/drawing/2014/main" id="{EB693C7B-1912-429A-B4F3-00E1EE1C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749" y="3102559"/>
            <a:ext cx="21560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라이센스 파일을 서버에 복사합니다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- C:\Dev\lic\license.lic</a:t>
            </a:r>
          </a:p>
        </p:txBody>
      </p:sp>
    </p:spTree>
    <p:extLst>
      <p:ext uri="{BB962C8B-B14F-4D97-AF65-F5344CB8AC3E}">
        <p14:creationId xmlns:p14="http://schemas.microsoft.com/office/powerpoint/2010/main" val="300688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3">
            <a:extLst>
              <a:ext uri="{FF2B5EF4-FFF2-40B4-BE49-F238E27FC236}">
                <a16:creationId xmlns:a16="http://schemas.microsoft.com/office/drawing/2014/main" id="{4067FB8C-75D1-4D3F-A7C3-75CDF789B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504" y="363828"/>
            <a:ext cx="31739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rgbClr val="282F39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라이센스 파일 설정 확인 방법</a:t>
            </a:r>
          </a:p>
        </p:txBody>
      </p:sp>
      <p:sp>
        <p:nvSpPr>
          <p:cNvPr id="23" name="Rectangle 45">
            <a:extLst>
              <a:ext uri="{FF2B5EF4-FFF2-40B4-BE49-F238E27FC236}">
                <a16:creationId xmlns:a16="http://schemas.microsoft.com/office/drawing/2014/main" id="{21BCA912-C08B-4555-BF42-CD67F680A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57" y="920111"/>
            <a:ext cx="854718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231F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>
                <a:solidFill>
                  <a:srgbClr val="231F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라이센스 파일 생성시 설정한 라이센스 정보를 확인하는 방법입니다</a:t>
            </a:r>
            <a:r>
              <a:rPr lang="en-US" altLang="ko-KR" sz="1400" dirty="0">
                <a:solidFill>
                  <a:srgbClr val="231F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kumimoji="0" lang="ko-KR" altLang="ko-KR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75A22896-C889-4EB9-A8F9-B191AEF0F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785" y="321374"/>
            <a:ext cx="1310053" cy="34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888460"/>
            <a:r>
              <a:rPr lang="ko-KR" altLang="ko-KR" sz="1600" b="1" dirty="0" err="1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Chapter</a:t>
            </a:r>
            <a:r>
              <a:rPr lang="ko-KR" altLang="ko-KR" sz="16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en-US" altLang="ko-KR" sz="16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3</a:t>
            </a:r>
            <a:endParaRPr lang="ko-KR" altLang="ko-KR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Rectangle 21">
            <a:extLst>
              <a:ext uri="{FF2B5EF4-FFF2-40B4-BE49-F238E27FC236}">
                <a16:creationId xmlns:a16="http://schemas.microsoft.com/office/drawing/2014/main" id="{637F1E12-352C-4F5F-9941-E8333A05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21" y="1272738"/>
            <a:ext cx="573811" cy="570726"/>
          </a:xfrm>
          <a:prstGeom prst="rect">
            <a:avLst/>
          </a:prstGeom>
          <a:solidFill>
            <a:srgbClr val="21AA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48" tIns="44424" rIns="88848" bIns="4442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884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Rectangle 22">
            <a:extLst>
              <a:ext uri="{FF2B5EF4-FFF2-40B4-BE49-F238E27FC236}">
                <a16:creationId xmlns:a16="http://schemas.microsoft.com/office/drawing/2014/main" id="{17947E66-0ACA-4D80-BCFB-47BE9E1DE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21" y="2017839"/>
            <a:ext cx="573811" cy="573811"/>
          </a:xfrm>
          <a:prstGeom prst="rect">
            <a:avLst/>
          </a:prstGeom>
          <a:solidFill>
            <a:srgbClr val="21AA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48" tIns="44424" rIns="88848" bIns="4442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884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Rectangle 23">
            <a:extLst>
              <a:ext uri="{FF2B5EF4-FFF2-40B4-BE49-F238E27FC236}">
                <a16:creationId xmlns:a16="http://schemas.microsoft.com/office/drawing/2014/main" id="{F267FFB6-8CB0-47F2-902A-E3D5852A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21" y="2775512"/>
            <a:ext cx="573811" cy="570726"/>
          </a:xfrm>
          <a:prstGeom prst="rect">
            <a:avLst/>
          </a:prstGeom>
          <a:solidFill>
            <a:srgbClr val="21AA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48" tIns="44424" rIns="88848" bIns="4442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884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Rectangle 27">
            <a:extLst>
              <a:ext uri="{FF2B5EF4-FFF2-40B4-BE49-F238E27FC236}">
                <a16:creationId xmlns:a16="http://schemas.microsoft.com/office/drawing/2014/main" id="{D0C75238-68F3-4DE4-994D-DD34876E9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353" y="1338607"/>
            <a:ext cx="15725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>
                <a:solidFill>
                  <a:srgbClr val="231F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라이센스 발급 파일 확인</a:t>
            </a:r>
            <a:endParaRPr kumimoji="0" lang="ko-KR" altLang="ko-KR" sz="10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Rectangle 28">
            <a:extLst>
              <a:ext uri="{FF2B5EF4-FFF2-40B4-BE49-F238E27FC236}">
                <a16:creationId xmlns:a16="http://schemas.microsoft.com/office/drawing/2014/main" id="{E5B6ECAA-5D5D-4CD9-91C0-9EE21725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57" y="1309759"/>
            <a:ext cx="5370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88846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01</a:t>
            </a:r>
            <a:endParaRPr kumimoji="0" lang="ko-KR" altLang="ko-KR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Rectangle 29">
            <a:extLst>
              <a:ext uri="{FF2B5EF4-FFF2-40B4-BE49-F238E27FC236}">
                <a16:creationId xmlns:a16="http://schemas.microsoft.com/office/drawing/2014/main" id="{1B86FEF4-FCFD-4640-A9E4-F5008F5A1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57" y="2067200"/>
            <a:ext cx="5370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88846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02</a:t>
            </a:r>
            <a:endParaRPr kumimoji="0" lang="ko-KR" altLang="ko-KR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Rectangle 30">
            <a:extLst>
              <a:ext uri="{FF2B5EF4-FFF2-40B4-BE49-F238E27FC236}">
                <a16:creationId xmlns:a16="http://schemas.microsoft.com/office/drawing/2014/main" id="{94CDAD46-9CD2-429A-9899-7204D278C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57" y="2803277"/>
            <a:ext cx="5370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88846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03</a:t>
            </a:r>
            <a:endParaRPr kumimoji="0" lang="ko-KR" altLang="ko-KR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Rectangle 31">
            <a:extLst>
              <a:ext uri="{FF2B5EF4-FFF2-40B4-BE49-F238E27FC236}">
                <a16:creationId xmlns:a16="http://schemas.microsoft.com/office/drawing/2014/main" id="{EDC4BB89-0895-4ABE-9AAD-0E86F2B04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749" y="1608742"/>
            <a:ext cx="38247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defTabSz="88846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ko-KR" altLang="en-US" sz="1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고객에게 제공한 라이센스 파일을 로컬의 특정 폴더에 복사합니다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R="0" lvl="0" defTabSz="88846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      - C:\Dev\lic\license.lic</a:t>
            </a:r>
          </a:p>
        </p:txBody>
      </p:sp>
      <p:sp>
        <p:nvSpPr>
          <p:cNvPr id="65" name="Rectangle 27">
            <a:extLst>
              <a:ext uri="{FF2B5EF4-FFF2-40B4-BE49-F238E27FC236}">
                <a16:creationId xmlns:a16="http://schemas.microsoft.com/office/drawing/2014/main" id="{CEA433B8-48D8-4159-A019-BB625E4B7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353" y="2081940"/>
            <a:ext cx="256801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231F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라이센스 파일 설정 확인  프로그램 실행</a:t>
            </a:r>
            <a:endParaRPr lang="ko-KR" altLang="ko-KR" sz="1200" dirty="0">
              <a:solidFill>
                <a:srgbClr val="231F2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Rectangle 31">
            <a:extLst>
              <a:ext uri="{FF2B5EF4-FFF2-40B4-BE49-F238E27FC236}">
                <a16:creationId xmlns:a16="http://schemas.microsoft.com/office/drawing/2014/main" id="{96477F8A-90BB-4072-A38A-1B898574D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749" y="2352075"/>
            <a:ext cx="399468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defTabSz="88846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ko-KR" altLang="en-US" sz="1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Eclipse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의 라이센스 발급 프로젝트에서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ViewLicFile.java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실행합니다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67" name="Rectangle 27">
            <a:extLst>
              <a:ext uri="{FF2B5EF4-FFF2-40B4-BE49-F238E27FC236}">
                <a16:creationId xmlns:a16="http://schemas.microsoft.com/office/drawing/2014/main" id="{F6C3D3EF-4FFD-48DB-A7A0-8DF24D665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353" y="2832424"/>
            <a:ext cx="190436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231F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라이센스 파일 설정 확인 절차</a:t>
            </a:r>
            <a:endParaRPr lang="ko-KR" altLang="ko-KR" sz="1200" dirty="0">
              <a:solidFill>
                <a:srgbClr val="231F2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Rectangle 31">
            <a:extLst>
              <a:ext uri="{FF2B5EF4-FFF2-40B4-BE49-F238E27FC236}">
                <a16:creationId xmlns:a16="http://schemas.microsoft.com/office/drawing/2014/main" id="{EB693C7B-1912-429A-B4F3-00E1EE1C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749" y="3102559"/>
            <a:ext cx="799097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31F2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ZENITHST - View License Key ]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231F2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31F2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Enter the stored location (not include the file name). </a:t>
            </a:r>
            <a:r>
              <a:rPr lang="en-US" altLang="ko-KR" sz="1000" dirty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000" dirty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 형식을 입력 합니다</a:t>
            </a:r>
            <a:r>
              <a:rPr lang="en-US" altLang="ko-KR" sz="1000" dirty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1000" dirty="0">
              <a:solidFill>
                <a:srgbClr val="231F2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C:\Dev\lic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231F2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31F2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[RESULT: ZENITHST</a:t>
            </a:r>
            <a:r>
              <a:rPr lang="ko-KR" altLang="en-US" sz="1000" dirty="0">
                <a:solidFill>
                  <a:srgbClr val="231F2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：</a:t>
            </a:r>
            <a:r>
              <a:rPr lang="en-US" altLang="ko-KR" sz="1000" dirty="0">
                <a:solidFill>
                  <a:srgbClr val="231F2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ECM</a:t>
            </a:r>
            <a:r>
              <a:rPr lang="ko-KR" altLang="en-US" sz="1000" dirty="0">
                <a:solidFill>
                  <a:srgbClr val="231F2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：</a:t>
            </a:r>
            <a:r>
              <a:rPr lang="en-US" altLang="ko-KR" sz="1000" dirty="0">
                <a:solidFill>
                  <a:srgbClr val="231F2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94-05-BB-12-14-68</a:t>
            </a:r>
            <a:r>
              <a:rPr lang="ko-KR" altLang="en-US" sz="1000" dirty="0">
                <a:solidFill>
                  <a:srgbClr val="231F2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：</a:t>
            </a:r>
            <a:r>
              <a:rPr lang="en-US" altLang="ko-KR" sz="1000" dirty="0">
                <a:solidFill>
                  <a:srgbClr val="231F2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ZENITHST</a:t>
            </a:r>
            <a:r>
              <a:rPr lang="ko-KR" altLang="en-US" sz="1000" dirty="0">
                <a:solidFill>
                  <a:srgbClr val="231F2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：</a:t>
            </a:r>
            <a:r>
              <a:rPr lang="en-US" altLang="ko-KR" sz="1000" dirty="0">
                <a:solidFill>
                  <a:srgbClr val="231F2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20221231</a:t>
            </a:r>
            <a:r>
              <a:rPr lang="ko-KR" altLang="en-US" sz="1000" dirty="0">
                <a:solidFill>
                  <a:srgbClr val="231F2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：</a:t>
            </a:r>
            <a:r>
              <a:rPr lang="en-US" altLang="ko-KR" sz="1000" dirty="0">
                <a:solidFill>
                  <a:srgbClr val="231F2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r>
              <a:rPr lang="ko-KR" altLang="en-US" sz="1000" dirty="0">
                <a:solidFill>
                  <a:srgbClr val="231F2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：</a:t>
            </a:r>
            <a:r>
              <a:rPr lang="en-US" altLang="ko-KR" sz="1000" dirty="0">
                <a:solidFill>
                  <a:srgbClr val="231F2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NAMED</a:t>
            </a:r>
            <a:r>
              <a:rPr lang="ko-KR" altLang="en-US" sz="1000" dirty="0">
                <a:solidFill>
                  <a:srgbClr val="231F2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：</a:t>
            </a:r>
            <a:r>
              <a:rPr lang="en-US" altLang="ko-KR" sz="1000" dirty="0">
                <a:solidFill>
                  <a:srgbClr val="231F2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1000</a:t>
            </a:r>
            <a:r>
              <a:rPr lang="ko-KR" altLang="en-US" sz="1000" dirty="0">
                <a:solidFill>
                  <a:srgbClr val="231F2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：</a:t>
            </a:r>
            <a:r>
              <a:rPr lang="en-US" altLang="ko-KR" sz="1000" dirty="0">
                <a:solidFill>
                  <a:srgbClr val="231F2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0] </a:t>
            </a:r>
            <a:r>
              <a:rPr lang="en-US" altLang="ko-KR" sz="1000" dirty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000" dirty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정상일 경우 설정 정보가 출력됩니다</a:t>
            </a:r>
            <a:r>
              <a:rPr lang="en-US" altLang="ko-KR" sz="1000" dirty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dirty="0">
              <a:solidFill>
                <a:srgbClr val="231F2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876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3">
            <a:extLst>
              <a:ext uri="{FF2B5EF4-FFF2-40B4-BE49-F238E27FC236}">
                <a16:creationId xmlns:a16="http://schemas.microsoft.com/office/drawing/2014/main" id="{4067FB8C-75D1-4D3F-A7C3-75CDF789B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504" y="363828"/>
            <a:ext cx="26209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rgbClr val="282F39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라이센스 파일 검증 방법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Rectangle 45">
            <a:extLst>
              <a:ext uri="{FF2B5EF4-FFF2-40B4-BE49-F238E27FC236}">
                <a16:creationId xmlns:a16="http://schemas.microsoft.com/office/drawing/2014/main" id="{21BCA912-C08B-4555-BF42-CD67F680A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57" y="920111"/>
            <a:ext cx="854718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231F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400" dirty="0">
                <a:solidFill>
                  <a:srgbClr val="231F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라이센스 파일이 정상인지 검증하는 방법입니다</a:t>
            </a:r>
            <a:r>
              <a:rPr lang="en-US" altLang="ko-KR" sz="1400" dirty="0">
                <a:solidFill>
                  <a:srgbClr val="231F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kumimoji="0" lang="ko-KR" altLang="ko-KR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75A22896-C889-4EB9-A8F9-B191AEF0F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785" y="321374"/>
            <a:ext cx="1310053" cy="34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888460"/>
            <a:r>
              <a:rPr lang="ko-KR" altLang="ko-KR" sz="1600" b="1" dirty="0" err="1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Chapter</a:t>
            </a:r>
            <a:r>
              <a:rPr lang="ko-KR" altLang="ko-KR" sz="16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en-US" altLang="ko-KR" sz="16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4</a:t>
            </a:r>
            <a:endParaRPr lang="ko-KR" altLang="ko-KR" dirty="0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Rectangle 21">
            <a:extLst>
              <a:ext uri="{FF2B5EF4-FFF2-40B4-BE49-F238E27FC236}">
                <a16:creationId xmlns:a16="http://schemas.microsoft.com/office/drawing/2014/main" id="{637F1E12-352C-4F5F-9941-E8333A05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21" y="1272738"/>
            <a:ext cx="573811" cy="570726"/>
          </a:xfrm>
          <a:prstGeom prst="rect">
            <a:avLst/>
          </a:prstGeom>
          <a:solidFill>
            <a:srgbClr val="21AA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48" tIns="44424" rIns="88848" bIns="4442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884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Rectangle 22">
            <a:extLst>
              <a:ext uri="{FF2B5EF4-FFF2-40B4-BE49-F238E27FC236}">
                <a16:creationId xmlns:a16="http://schemas.microsoft.com/office/drawing/2014/main" id="{17947E66-0ACA-4D80-BCFB-47BE9E1DE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21" y="2017839"/>
            <a:ext cx="573811" cy="573811"/>
          </a:xfrm>
          <a:prstGeom prst="rect">
            <a:avLst/>
          </a:prstGeom>
          <a:solidFill>
            <a:srgbClr val="21AA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48" tIns="44424" rIns="88848" bIns="4442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884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Rectangle 23">
            <a:extLst>
              <a:ext uri="{FF2B5EF4-FFF2-40B4-BE49-F238E27FC236}">
                <a16:creationId xmlns:a16="http://schemas.microsoft.com/office/drawing/2014/main" id="{F267FFB6-8CB0-47F2-902A-E3D5852A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21" y="2775512"/>
            <a:ext cx="573811" cy="570726"/>
          </a:xfrm>
          <a:prstGeom prst="rect">
            <a:avLst/>
          </a:prstGeom>
          <a:solidFill>
            <a:srgbClr val="21AA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48" tIns="44424" rIns="88848" bIns="44424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8884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Rectangle 27">
            <a:extLst>
              <a:ext uri="{FF2B5EF4-FFF2-40B4-BE49-F238E27FC236}">
                <a16:creationId xmlns:a16="http://schemas.microsoft.com/office/drawing/2014/main" id="{D0C75238-68F3-4DE4-994D-DD34876E9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353" y="1338607"/>
            <a:ext cx="15725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>
                <a:solidFill>
                  <a:srgbClr val="231F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라이센스 발급 파일 확인</a:t>
            </a:r>
            <a:endParaRPr kumimoji="0" lang="ko-KR" altLang="ko-KR" sz="10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Rectangle 28">
            <a:extLst>
              <a:ext uri="{FF2B5EF4-FFF2-40B4-BE49-F238E27FC236}">
                <a16:creationId xmlns:a16="http://schemas.microsoft.com/office/drawing/2014/main" id="{E5B6ECAA-5D5D-4CD9-91C0-9EE21725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57" y="1309759"/>
            <a:ext cx="5370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88846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01</a:t>
            </a:r>
            <a:endParaRPr kumimoji="0" lang="ko-KR" altLang="ko-KR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Rectangle 29">
            <a:extLst>
              <a:ext uri="{FF2B5EF4-FFF2-40B4-BE49-F238E27FC236}">
                <a16:creationId xmlns:a16="http://schemas.microsoft.com/office/drawing/2014/main" id="{1B86FEF4-FCFD-4640-A9E4-F5008F5A1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57" y="2067200"/>
            <a:ext cx="5370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88846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02</a:t>
            </a:r>
            <a:endParaRPr kumimoji="0" lang="ko-KR" altLang="ko-KR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Rectangle 30">
            <a:extLst>
              <a:ext uri="{FF2B5EF4-FFF2-40B4-BE49-F238E27FC236}">
                <a16:creationId xmlns:a16="http://schemas.microsoft.com/office/drawing/2014/main" id="{94CDAD46-9CD2-429A-9899-7204D278C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57" y="2803277"/>
            <a:ext cx="5370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88846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03</a:t>
            </a:r>
            <a:endParaRPr kumimoji="0" lang="ko-KR" altLang="ko-KR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Rectangle 31">
            <a:extLst>
              <a:ext uri="{FF2B5EF4-FFF2-40B4-BE49-F238E27FC236}">
                <a16:creationId xmlns:a16="http://schemas.microsoft.com/office/drawing/2014/main" id="{EDC4BB89-0895-4ABE-9AAD-0E86F2B04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749" y="1608742"/>
            <a:ext cx="38247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defTabSz="88846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ko-KR" altLang="en-US" sz="1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고객에게 제공한 라이센스 파일을 로컬의 특정 폴더에 복사합니다</a:t>
            </a:r>
            <a:r>
              <a:rPr lang="en-US" altLang="ko-KR" sz="1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R="0" lvl="0" defTabSz="88846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sz="1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- C:\Dev\lic\license.lic</a:t>
            </a:r>
          </a:p>
        </p:txBody>
      </p:sp>
      <p:sp>
        <p:nvSpPr>
          <p:cNvPr id="65" name="Rectangle 27">
            <a:extLst>
              <a:ext uri="{FF2B5EF4-FFF2-40B4-BE49-F238E27FC236}">
                <a16:creationId xmlns:a16="http://schemas.microsoft.com/office/drawing/2014/main" id="{CEA433B8-48D8-4159-A019-BB625E4B7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353" y="2081940"/>
            <a:ext cx="223619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231F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라이센스 파일 검증  프로그램 실행</a:t>
            </a:r>
            <a:endParaRPr lang="ko-KR" altLang="ko-KR" sz="1200" dirty="0">
              <a:solidFill>
                <a:srgbClr val="231F2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Rectangle 31">
            <a:extLst>
              <a:ext uri="{FF2B5EF4-FFF2-40B4-BE49-F238E27FC236}">
                <a16:creationId xmlns:a16="http://schemas.microsoft.com/office/drawing/2014/main" id="{96477F8A-90BB-4072-A38A-1B898574D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749" y="2352075"/>
            <a:ext cx="4063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defTabSz="88846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ko-KR" sz="1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Eclipse</a:t>
            </a:r>
            <a:r>
              <a:rPr lang="ko-KR" altLang="en-US" sz="1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라이센스 발급 프로젝트에서 </a:t>
            </a:r>
            <a:r>
              <a:rPr lang="en-US" altLang="ko-KR" sz="1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CheckLicFile.java </a:t>
            </a:r>
            <a:r>
              <a:rPr lang="ko-KR" altLang="en-US" sz="1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실행합니다</a:t>
            </a:r>
            <a:r>
              <a:rPr lang="en-US" altLang="ko-KR" sz="1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67" name="Rectangle 27">
            <a:extLst>
              <a:ext uri="{FF2B5EF4-FFF2-40B4-BE49-F238E27FC236}">
                <a16:creationId xmlns:a16="http://schemas.microsoft.com/office/drawing/2014/main" id="{F6C3D3EF-4FFD-48DB-A7A0-8DF24D665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353" y="2832424"/>
            <a:ext cx="15725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231F2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라이센스 파일 검증 절차</a:t>
            </a:r>
            <a:endParaRPr lang="ko-KR" altLang="ko-KR" sz="1200" dirty="0">
              <a:solidFill>
                <a:srgbClr val="231F2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Rectangle 31">
            <a:extLst>
              <a:ext uri="{FF2B5EF4-FFF2-40B4-BE49-F238E27FC236}">
                <a16:creationId xmlns:a16="http://schemas.microsoft.com/office/drawing/2014/main" id="{EB693C7B-1912-429A-B4F3-00E1EE1C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749" y="3102559"/>
            <a:ext cx="553837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31F2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ZENITHST - Check License Key ]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231F2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31F2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Enter the stored location (not include the file name). </a:t>
            </a:r>
            <a:r>
              <a:rPr lang="en-US" altLang="ko-KR" sz="1000" dirty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000" dirty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라이센스 파일 복사 위치를 입력합니다</a:t>
            </a:r>
            <a:r>
              <a:rPr lang="en-US" altLang="ko-KR" sz="1000" dirty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dirty="0">
              <a:solidFill>
                <a:srgbClr val="231F2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C:\Dev\lic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231F2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31F2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=== License Check OK ===</a:t>
            </a:r>
            <a:r>
              <a:rPr lang="en-US" altLang="ko-KR" sz="1000" dirty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-&gt; </a:t>
            </a:r>
            <a:r>
              <a:rPr lang="ko-KR" altLang="en-US" sz="1000" dirty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정상 완료 되면 해당 메시지 표시됨</a:t>
            </a:r>
            <a:endParaRPr lang="en-US" altLang="ko-KR" sz="1000" dirty="0">
              <a:solidFill>
                <a:srgbClr val="231F2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25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689</Words>
  <Application>Microsoft Office PowerPoint</Application>
  <PresentationFormat>A4 용지(210x297mm)</PresentationFormat>
  <Paragraphs>96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나눔고딕</vt:lpstr>
      <vt:lpstr>나눔고딕 ExtraBold</vt:lpstr>
      <vt:lpstr>나눔손글씨 붓</vt:lpstr>
      <vt:lpstr>나눔스퀘어 Bold</vt:lpstr>
      <vt:lpstr>나눔스퀘어 ExtraBold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 kw</dc:creator>
  <cp:lastModifiedBy>k kw</cp:lastModifiedBy>
  <cp:revision>1</cp:revision>
  <cp:lastPrinted>2022-03-23T04:24:08Z</cp:lastPrinted>
  <dcterms:created xsi:type="dcterms:W3CDTF">2022-03-03T03:27:05Z</dcterms:created>
  <dcterms:modified xsi:type="dcterms:W3CDTF">2022-03-23T04:49:11Z</dcterms:modified>
</cp:coreProperties>
</file>