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0" r:id="rId8"/>
    <p:sldId id="267" r:id="rId9"/>
    <p:sldId id="268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9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5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ECA1-FCF2-4EE6-AAAA-CEBD6E9884C2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설계기법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고양이 게임 임의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299163"/>
            <a:ext cx="10948416" cy="685800"/>
          </a:xfrm>
        </p:spPr>
        <p:txBody>
          <a:bodyPr/>
          <a:lstStyle/>
          <a:p>
            <a:r>
              <a:rPr lang="en-US" altLang="ko-KR" dirty="0" smtClean="0"/>
              <a:t>20164114 </a:t>
            </a:r>
            <a:r>
              <a:rPr lang="ko-KR" altLang="en-US" dirty="0" err="1" smtClean="0"/>
              <a:t>임재형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894059"/>
            <a:ext cx="5105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75" y="1499616"/>
            <a:ext cx="5953125" cy="5358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00" y="3400425"/>
            <a:ext cx="3629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27" y="1969873"/>
            <a:ext cx="3933825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52" y="1969873"/>
            <a:ext cx="5448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  <p:pic>
        <p:nvPicPr>
          <p:cNvPr id="5" name="bandicam 2016-11-28 01-40-19-0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7747" y="1499616"/>
            <a:ext cx="6316505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Player()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50" y="1915295"/>
            <a:ext cx="2343150" cy="2019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00" y="1915295"/>
            <a:ext cx="5505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Player()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400762"/>
            <a:ext cx="7153275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Bullet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42547"/>
            <a:ext cx="5524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Bullet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702912"/>
            <a:ext cx="8343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Ghost()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663911"/>
            <a:ext cx="5505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Ghost0()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15708"/>
            <a:ext cx="8763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Ghost1()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780660"/>
            <a:ext cx="8810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53</TotalTime>
  <Words>32</Words>
  <Application>Microsoft Office PowerPoint</Application>
  <PresentationFormat>와이드스크린</PresentationFormat>
  <Paragraphs>13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Tw Cen MT</vt:lpstr>
      <vt:lpstr>맑은 고딕</vt:lpstr>
      <vt:lpstr>Arial</vt:lpstr>
      <vt:lpstr>Wingdings 3</vt:lpstr>
      <vt:lpstr>New_Simple01</vt:lpstr>
      <vt:lpstr>GUI 설계기법 고양이 게임 임의 과제</vt:lpstr>
      <vt:lpstr>실행화면</vt:lpstr>
      <vt:lpstr>Class Player()</vt:lpstr>
      <vt:lpstr>Class Player()</vt:lpstr>
      <vt:lpstr>Class Bullet()</vt:lpstr>
      <vt:lpstr>Class Bullet()</vt:lpstr>
      <vt:lpstr>Class Ghost()</vt:lpstr>
      <vt:lpstr>Class Ghost0()</vt:lpstr>
      <vt:lpstr>Class Ghost1()</vt:lpstr>
      <vt:lpstr>Main init</vt:lpstr>
      <vt:lpstr>Event loop</vt:lpstr>
      <vt:lpstr>Event loop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Luna</dc:creator>
  <cp:lastModifiedBy>Luna</cp:lastModifiedBy>
  <cp:revision>9</cp:revision>
  <dcterms:created xsi:type="dcterms:W3CDTF">2016-10-27T17:02:11Z</dcterms:created>
  <dcterms:modified xsi:type="dcterms:W3CDTF">2016-11-27T17:00:25Z</dcterms:modified>
</cp:coreProperties>
</file>