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5" r:id="rId5"/>
    <p:sldId id="269" r:id="rId6"/>
    <p:sldId id="258" r:id="rId7"/>
    <p:sldId id="266" r:id="rId8"/>
    <p:sldId id="260" r:id="rId9"/>
    <p:sldId id="267" r:id="rId10"/>
    <p:sldId id="268" r:id="rId11"/>
    <p:sldId id="270" r:id="rId12"/>
    <p:sldId id="261" r:id="rId13"/>
    <p:sldId id="262" r:id="rId14"/>
    <p:sldId id="264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3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9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5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ECA1-FCF2-4EE6-AAAA-CEBD6E9884C2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269D-3AD3-4DAE-976A-5D2E0F7EB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2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설계기법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그리드 임의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299163"/>
            <a:ext cx="10948416" cy="685800"/>
          </a:xfrm>
        </p:spPr>
        <p:txBody>
          <a:bodyPr/>
          <a:lstStyle/>
          <a:p>
            <a:r>
              <a:rPr lang="en-US" altLang="ko-KR" dirty="0" smtClean="0"/>
              <a:t>20164114 </a:t>
            </a:r>
            <a:r>
              <a:rPr lang="ko-KR" altLang="en-US" dirty="0" err="1" smtClean="0"/>
              <a:t>임재형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Ghost1()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780660"/>
            <a:ext cx="8810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Soul()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57927"/>
            <a:ext cx="6162675" cy="3876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2157927"/>
            <a:ext cx="5076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50872"/>
            <a:ext cx="5848350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350872"/>
            <a:ext cx="3381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616"/>
            <a:ext cx="7462065" cy="537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065" y="1499616"/>
            <a:ext cx="4267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1499616"/>
            <a:ext cx="4766990" cy="5358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04" y="1499616"/>
            <a:ext cx="6091919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/>
              <a:t>loop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2925462"/>
            <a:ext cx="5114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실행화면</a:t>
            </a:r>
            <a:endParaRPr lang="ko-KR" altLang="en-US" dirty="0"/>
          </a:p>
        </p:txBody>
      </p:sp>
      <p:pic>
        <p:nvPicPr>
          <p:cNvPr id="4" name="bandicam 2016-12-02 12-37-01-99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37747" y="1499616"/>
            <a:ext cx="6316506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Player()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50" y="1915295"/>
            <a:ext cx="2343150" cy="2019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00" y="1915295"/>
            <a:ext cx="5505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Player()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658894"/>
            <a:ext cx="84105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Player()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882731"/>
            <a:ext cx="8505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Bullet()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42547"/>
            <a:ext cx="5524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Bullet()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79925"/>
            <a:ext cx="9363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Ghost()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663911"/>
            <a:ext cx="5505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Ghost0()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15708"/>
            <a:ext cx="8763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83</TotalTime>
  <Words>40</Words>
  <Application>Microsoft Office PowerPoint</Application>
  <PresentationFormat>와이드스크린</PresentationFormat>
  <Paragraphs>16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Tw Cen MT</vt:lpstr>
      <vt:lpstr>맑은 고딕</vt:lpstr>
      <vt:lpstr>Arial</vt:lpstr>
      <vt:lpstr>Wingdings 3</vt:lpstr>
      <vt:lpstr>New_Simple01</vt:lpstr>
      <vt:lpstr>GUI 설계기법 그리드 임의 과제</vt:lpstr>
      <vt:lpstr>실행화면</vt:lpstr>
      <vt:lpstr>Class Player()</vt:lpstr>
      <vt:lpstr>Class Player()</vt:lpstr>
      <vt:lpstr>Class Player()</vt:lpstr>
      <vt:lpstr>Class Bullet()</vt:lpstr>
      <vt:lpstr>Class Bullet()</vt:lpstr>
      <vt:lpstr>Class Ghost()</vt:lpstr>
      <vt:lpstr>Class Ghost0()</vt:lpstr>
      <vt:lpstr>Class Ghost1()</vt:lpstr>
      <vt:lpstr>Class Soul()</vt:lpstr>
      <vt:lpstr>Main init</vt:lpstr>
      <vt:lpstr>Event loop</vt:lpstr>
      <vt:lpstr>Event loop</vt:lpstr>
      <vt:lpstr>Event loop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Luna</dc:creator>
  <cp:lastModifiedBy>Luna</cp:lastModifiedBy>
  <cp:revision>12</cp:revision>
  <dcterms:created xsi:type="dcterms:W3CDTF">2016-10-27T17:02:11Z</dcterms:created>
  <dcterms:modified xsi:type="dcterms:W3CDTF">2016-12-02T03:42:17Z</dcterms:modified>
</cp:coreProperties>
</file>