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gif"/><Relationship Id="rId5" Type="http://schemas.openxmlformats.org/officeDocument/2006/relationships/image" Target="../media/image14.gif"/><Relationship Id="rId6" Type="http://schemas.openxmlformats.org/officeDocument/2006/relationships/image" Target="../media/image18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1.gif"/><Relationship Id="rId5" Type="http://schemas.openxmlformats.org/officeDocument/2006/relationships/image" Target="../media/image14.gif"/><Relationship Id="rId6" Type="http://schemas.openxmlformats.org/officeDocument/2006/relationships/image" Target="../media/image18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.gif"/><Relationship Id="rId9" Type="http://schemas.openxmlformats.org/officeDocument/2006/relationships/image" Target="../media/image9.gif"/><Relationship Id="rId5" Type="http://schemas.openxmlformats.org/officeDocument/2006/relationships/image" Target="../media/image5.gif"/><Relationship Id="rId6" Type="http://schemas.openxmlformats.org/officeDocument/2006/relationships/image" Target="../media/image3.gif"/><Relationship Id="rId7" Type="http://schemas.openxmlformats.org/officeDocument/2006/relationships/image" Target="../media/image6.gif"/><Relationship Id="rId8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7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.gif"/><Relationship Id="rId9" Type="http://schemas.openxmlformats.org/officeDocument/2006/relationships/image" Target="../media/image9.gif"/><Relationship Id="rId5" Type="http://schemas.openxmlformats.org/officeDocument/2006/relationships/image" Target="../media/image5.gif"/><Relationship Id="rId6" Type="http://schemas.openxmlformats.org/officeDocument/2006/relationships/image" Target="../media/image3.gif"/><Relationship Id="rId7" Type="http://schemas.openxmlformats.org/officeDocument/2006/relationships/image" Target="../media/image6.gif"/><Relationship Id="rId8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12.gif"/><Relationship Id="rId13" Type="http://schemas.openxmlformats.org/officeDocument/2006/relationships/image" Target="../media/image23.gif"/><Relationship Id="rId12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6.gif"/><Relationship Id="rId15" Type="http://schemas.openxmlformats.org/officeDocument/2006/relationships/image" Target="../media/image25.gif"/><Relationship Id="rId14" Type="http://schemas.openxmlformats.org/officeDocument/2006/relationships/image" Target="../media/image26.gif"/><Relationship Id="rId17" Type="http://schemas.openxmlformats.org/officeDocument/2006/relationships/image" Target="../media/image27.gif"/><Relationship Id="rId16" Type="http://schemas.openxmlformats.org/officeDocument/2006/relationships/image" Target="../media/image24.gif"/><Relationship Id="rId5" Type="http://schemas.openxmlformats.org/officeDocument/2006/relationships/image" Target="../media/image15.png"/><Relationship Id="rId19" Type="http://schemas.openxmlformats.org/officeDocument/2006/relationships/image" Target="../media/image28.gif"/><Relationship Id="rId6" Type="http://schemas.openxmlformats.org/officeDocument/2006/relationships/image" Target="../media/image2.gif"/><Relationship Id="rId18" Type="http://schemas.openxmlformats.org/officeDocument/2006/relationships/image" Target="../media/image31.gif"/><Relationship Id="rId7" Type="http://schemas.openxmlformats.org/officeDocument/2006/relationships/image" Target="../media/image5.gif"/><Relationship Id="rId8" Type="http://schemas.openxmlformats.org/officeDocument/2006/relationships/image" Target="../media/image3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3.gif"/><Relationship Id="rId22" Type="http://schemas.openxmlformats.org/officeDocument/2006/relationships/image" Target="../media/image28.gif"/><Relationship Id="rId10" Type="http://schemas.openxmlformats.org/officeDocument/2006/relationships/image" Target="../media/image5.gif"/><Relationship Id="rId21" Type="http://schemas.openxmlformats.org/officeDocument/2006/relationships/image" Target="../media/image31.gif"/><Relationship Id="rId13" Type="http://schemas.openxmlformats.org/officeDocument/2006/relationships/image" Target="../media/image12.gif"/><Relationship Id="rId1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gif"/><Relationship Id="rId4" Type="http://schemas.openxmlformats.org/officeDocument/2006/relationships/image" Target="../media/image30.gif"/><Relationship Id="rId9" Type="http://schemas.openxmlformats.org/officeDocument/2006/relationships/image" Target="../media/image2.gif"/><Relationship Id="rId15" Type="http://schemas.openxmlformats.org/officeDocument/2006/relationships/image" Target="../media/image7.gif"/><Relationship Id="rId14" Type="http://schemas.openxmlformats.org/officeDocument/2006/relationships/image" Target="../media/image9.gif"/><Relationship Id="rId17" Type="http://schemas.openxmlformats.org/officeDocument/2006/relationships/image" Target="../media/image26.gif"/><Relationship Id="rId16" Type="http://schemas.openxmlformats.org/officeDocument/2006/relationships/image" Target="../media/image23.gif"/><Relationship Id="rId5" Type="http://schemas.openxmlformats.org/officeDocument/2006/relationships/image" Target="../media/image32.png"/><Relationship Id="rId19" Type="http://schemas.openxmlformats.org/officeDocument/2006/relationships/image" Target="../media/image24.gif"/><Relationship Id="rId6" Type="http://schemas.openxmlformats.org/officeDocument/2006/relationships/image" Target="../media/image22.png"/><Relationship Id="rId18" Type="http://schemas.openxmlformats.org/officeDocument/2006/relationships/image" Target="../media/image25.gif"/><Relationship Id="rId7" Type="http://schemas.openxmlformats.org/officeDocument/2006/relationships/image" Target="../media/image34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15.png"/><Relationship Id="rId5" Type="http://schemas.openxmlformats.org/officeDocument/2006/relationships/image" Target="../media/image34.png"/><Relationship Id="rId6" Type="http://schemas.openxmlformats.org/officeDocument/2006/relationships/image" Target="../media/image58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2.gif"/><Relationship Id="rId9" Type="http://schemas.openxmlformats.org/officeDocument/2006/relationships/image" Target="../media/image9.gif"/><Relationship Id="rId5" Type="http://schemas.openxmlformats.org/officeDocument/2006/relationships/image" Target="../media/image5.gif"/><Relationship Id="rId6" Type="http://schemas.openxmlformats.org/officeDocument/2006/relationships/image" Target="../media/image3.gif"/><Relationship Id="rId7" Type="http://schemas.openxmlformats.org/officeDocument/2006/relationships/image" Target="../media/image6.gif"/><Relationship Id="rId8" Type="http://schemas.openxmlformats.org/officeDocument/2006/relationships/image" Target="../media/image1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Relationship Id="rId4" Type="http://schemas.openxmlformats.org/officeDocument/2006/relationships/image" Target="../media/image34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58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58.png"/><Relationship Id="rId9" Type="http://schemas.openxmlformats.org/officeDocument/2006/relationships/image" Target="../media/image41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image" Target="../media/image58.png"/><Relationship Id="rId9" Type="http://schemas.openxmlformats.org/officeDocument/2006/relationships/image" Target="../media/image43.png"/><Relationship Id="rId5" Type="http://schemas.openxmlformats.org/officeDocument/2006/relationships/image" Target="../media/image38.png"/><Relationship Id="rId6" Type="http://schemas.openxmlformats.org/officeDocument/2006/relationships/image" Target="../media/image56.png"/><Relationship Id="rId7" Type="http://schemas.openxmlformats.org/officeDocument/2006/relationships/image" Target="../media/image34.png"/><Relationship Id="rId8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9.png"/><Relationship Id="rId5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51.png"/><Relationship Id="rId6" Type="http://schemas.openxmlformats.org/officeDocument/2006/relationships/image" Target="../media/image60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gif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12.gif"/><Relationship Id="rId5" Type="http://schemas.openxmlformats.org/officeDocument/2006/relationships/image" Target="../media/image2.gif"/><Relationship Id="rId6" Type="http://schemas.openxmlformats.org/officeDocument/2006/relationships/image" Target="../media/image5.gif"/><Relationship Id="rId7" Type="http://schemas.openxmlformats.org/officeDocument/2006/relationships/image" Target="../media/image3.gif"/><Relationship Id="rId8" Type="http://schemas.openxmlformats.org/officeDocument/2006/relationships/image" Target="../media/image6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9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Relationship Id="rId9" Type="http://schemas.openxmlformats.org/officeDocument/2006/relationships/image" Target="../media/image53.png"/><Relationship Id="rId5" Type="http://schemas.openxmlformats.org/officeDocument/2006/relationships/image" Target="../media/image63.png"/><Relationship Id="rId6" Type="http://schemas.openxmlformats.org/officeDocument/2006/relationships/image" Target="../media/image57.png"/><Relationship Id="rId7" Type="http://schemas.openxmlformats.org/officeDocument/2006/relationships/image" Target="../media/image52.png"/><Relationship Id="rId8" Type="http://schemas.openxmlformats.org/officeDocument/2006/relationships/image" Target="../media/image5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Relationship Id="rId4" Type="http://schemas.openxmlformats.org/officeDocument/2006/relationships/image" Target="../media/image62.png"/><Relationship Id="rId5" Type="http://schemas.openxmlformats.org/officeDocument/2006/relationships/image" Target="../media/image60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gif"/><Relationship Id="rId10" Type="http://schemas.openxmlformats.org/officeDocument/2006/relationships/image" Target="../media/image9.gif"/><Relationship Id="rId13" Type="http://schemas.openxmlformats.org/officeDocument/2006/relationships/image" Target="../media/image26.gif"/><Relationship Id="rId1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12.gif"/><Relationship Id="rId15" Type="http://schemas.openxmlformats.org/officeDocument/2006/relationships/image" Target="../media/image24.gif"/><Relationship Id="rId14" Type="http://schemas.openxmlformats.org/officeDocument/2006/relationships/image" Target="../media/image25.gif"/><Relationship Id="rId17" Type="http://schemas.openxmlformats.org/officeDocument/2006/relationships/image" Target="../media/image31.gif"/><Relationship Id="rId16" Type="http://schemas.openxmlformats.org/officeDocument/2006/relationships/image" Target="../media/image27.gif"/><Relationship Id="rId5" Type="http://schemas.openxmlformats.org/officeDocument/2006/relationships/image" Target="../media/image2.gif"/><Relationship Id="rId6" Type="http://schemas.openxmlformats.org/officeDocument/2006/relationships/image" Target="../media/image5.gif"/><Relationship Id="rId18" Type="http://schemas.openxmlformats.org/officeDocument/2006/relationships/image" Target="../media/image28.gif"/><Relationship Id="rId7" Type="http://schemas.openxmlformats.org/officeDocument/2006/relationships/image" Target="../media/image3.gif"/><Relationship Id="rId8" Type="http://schemas.openxmlformats.org/officeDocument/2006/relationships/image" Target="../media/image6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7.png"/><Relationship Id="rId4" Type="http://schemas.openxmlformats.org/officeDocument/2006/relationships/image" Target="../media/image61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7.png"/><Relationship Id="rId4" Type="http://schemas.openxmlformats.org/officeDocument/2006/relationships/image" Target="../media/image61.png"/><Relationship Id="rId5" Type="http://schemas.openxmlformats.org/officeDocument/2006/relationships/image" Target="../media/image64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7.png"/><Relationship Id="rId4" Type="http://schemas.openxmlformats.org/officeDocument/2006/relationships/image" Target="../media/image61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7.png"/><Relationship Id="rId4" Type="http://schemas.openxmlformats.org/officeDocument/2006/relationships/image" Target="../media/image61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8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34.png"/><Relationship Id="rId5" Type="http://schemas.openxmlformats.org/officeDocument/2006/relationships/image" Target="../media/image68.png"/><Relationship Id="rId6" Type="http://schemas.openxmlformats.org/officeDocument/2006/relationships/image" Target="../media/image66.png"/><Relationship Id="rId7" Type="http://schemas.openxmlformats.org/officeDocument/2006/relationships/image" Target="../media/image61.png"/><Relationship Id="rId8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gif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12.gif"/><Relationship Id="rId5" Type="http://schemas.openxmlformats.org/officeDocument/2006/relationships/image" Target="../media/image2.gif"/><Relationship Id="rId6" Type="http://schemas.openxmlformats.org/officeDocument/2006/relationships/image" Target="../media/image5.gif"/><Relationship Id="rId7" Type="http://schemas.openxmlformats.org/officeDocument/2006/relationships/image" Target="../media/image3.gif"/><Relationship Id="rId8" Type="http://schemas.openxmlformats.org/officeDocument/2006/relationships/image" Target="../media/image6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64.png"/><Relationship Id="rId5" Type="http://schemas.openxmlformats.org/officeDocument/2006/relationships/image" Target="../media/image68.png"/><Relationship Id="rId6" Type="http://schemas.openxmlformats.org/officeDocument/2006/relationships/image" Target="../media/image66.png"/><Relationship Id="rId7" Type="http://schemas.openxmlformats.org/officeDocument/2006/relationships/image" Target="../media/image70.png"/><Relationship Id="rId8" Type="http://schemas.openxmlformats.org/officeDocument/2006/relationships/image" Target="../media/image6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Relationship Id="rId5" Type="http://schemas.openxmlformats.org/officeDocument/2006/relationships/image" Target="../media/image69.png"/><Relationship Id="rId6" Type="http://schemas.openxmlformats.org/officeDocument/2006/relationships/image" Target="../media/image61.png"/><Relationship Id="rId7" Type="http://schemas.openxmlformats.org/officeDocument/2006/relationships/image" Target="../media/image64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gif"/><Relationship Id="rId5" Type="http://schemas.openxmlformats.org/officeDocument/2006/relationships/image" Target="../media/image14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