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Relationship Id="rId5" Type="http://schemas.openxmlformats.org/officeDocument/2006/relationships/image" Target="../media/image15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Relationship Id="rId5" Type="http://schemas.openxmlformats.org/officeDocument/2006/relationships/image" Target="../media/image15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6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gif"/><Relationship Id="rId9" Type="http://schemas.openxmlformats.org/officeDocument/2006/relationships/image" Target="../media/image7.gif"/><Relationship Id="rId5" Type="http://schemas.openxmlformats.org/officeDocument/2006/relationships/image" Target="../media/image2.gif"/><Relationship Id="rId6" Type="http://schemas.openxmlformats.org/officeDocument/2006/relationships/image" Target="../media/image9.gif"/><Relationship Id="rId7" Type="http://schemas.openxmlformats.org/officeDocument/2006/relationships/image" Target="../media/image4.gif"/><Relationship Id="rId8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6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3.gif"/><Relationship Id="rId9" Type="http://schemas.openxmlformats.org/officeDocument/2006/relationships/image" Target="../media/image7.gif"/><Relationship Id="rId5" Type="http://schemas.openxmlformats.org/officeDocument/2006/relationships/image" Target="../media/image2.gif"/><Relationship Id="rId6" Type="http://schemas.openxmlformats.org/officeDocument/2006/relationships/image" Target="../media/image9.gif"/><Relationship Id="rId7" Type="http://schemas.openxmlformats.org/officeDocument/2006/relationships/image" Target="../media/image4.gif"/><Relationship Id="rId8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gif"/><Relationship Id="rId10" Type="http://schemas.openxmlformats.org/officeDocument/2006/relationships/image" Target="../media/image5.gif"/><Relationship Id="rId13" Type="http://schemas.openxmlformats.org/officeDocument/2006/relationships/image" Target="../media/image24.gif"/><Relationship Id="rId1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9" Type="http://schemas.openxmlformats.org/officeDocument/2006/relationships/image" Target="../media/image4.gif"/><Relationship Id="rId15" Type="http://schemas.openxmlformats.org/officeDocument/2006/relationships/image" Target="../media/image25.gif"/><Relationship Id="rId14" Type="http://schemas.openxmlformats.org/officeDocument/2006/relationships/image" Target="../media/image22.gif"/><Relationship Id="rId17" Type="http://schemas.openxmlformats.org/officeDocument/2006/relationships/image" Target="../media/image27.gif"/><Relationship Id="rId16" Type="http://schemas.openxmlformats.org/officeDocument/2006/relationships/image" Target="../media/image23.gif"/><Relationship Id="rId5" Type="http://schemas.openxmlformats.org/officeDocument/2006/relationships/image" Target="../media/image14.png"/><Relationship Id="rId19" Type="http://schemas.openxmlformats.org/officeDocument/2006/relationships/image" Target="../media/image28.gif"/><Relationship Id="rId6" Type="http://schemas.openxmlformats.org/officeDocument/2006/relationships/image" Target="../media/image3.gif"/><Relationship Id="rId18" Type="http://schemas.openxmlformats.org/officeDocument/2006/relationships/image" Target="../media/image29.gif"/><Relationship Id="rId7" Type="http://schemas.openxmlformats.org/officeDocument/2006/relationships/image" Target="../media/image2.gif"/><Relationship Id="rId8" Type="http://schemas.openxmlformats.org/officeDocument/2006/relationships/image" Target="../media/image9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9.gif"/><Relationship Id="rId22" Type="http://schemas.openxmlformats.org/officeDocument/2006/relationships/image" Target="../media/image28.gif"/><Relationship Id="rId10" Type="http://schemas.openxmlformats.org/officeDocument/2006/relationships/image" Target="../media/image2.gif"/><Relationship Id="rId21" Type="http://schemas.openxmlformats.org/officeDocument/2006/relationships/image" Target="../media/image29.gif"/><Relationship Id="rId13" Type="http://schemas.openxmlformats.org/officeDocument/2006/relationships/image" Target="../media/image5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gif"/><Relationship Id="rId4" Type="http://schemas.openxmlformats.org/officeDocument/2006/relationships/image" Target="../media/image30.gif"/><Relationship Id="rId9" Type="http://schemas.openxmlformats.org/officeDocument/2006/relationships/image" Target="../media/image3.gif"/><Relationship Id="rId15" Type="http://schemas.openxmlformats.org/officeDocument/2006/relationships/image" Target="../media/image6.gif"/><Relationship Id="rId14" Type="http://schemas.openxmlformats.org/officeDocument/2006/relationships/image" Target="../media/image7.gif"/><Relationship Id="rId17" Type="http://schemas.openxmlformats.org/officeDocument/2006/relationships/image" Target="../media/image22.gif"/><Relationship Id="rId16" Type="http://schemas.openxmlformats.org/officeDocument/2006/relationships/image" Target="../media/image24.gif"/><Relationship Id="rId5" Type="http://schemas.openxmlformats.org/officeDocument/2006/relationships/image" Target="../media/image31.png"/><Relationship Id="rId19" Type="http://schemas.openxmlformats.org/officeDocument/2006/relationships/image" Target="../media/image23.gif"/><Relationship Id="rId6" Type="http://schemas.openxmlformats.org/officeDocument/2006/relationships/image" Target="../media/image19.png"/><Relationship Id="rId18" Type="http://schemas.openxmlformats.org/officeDocument/2006/relationships/image" Target="../media/image25.gif"/><Relationship Id="rId7" Type="http://schemas.openxmlformats.org/officeDocument/2006/relationships/image" Target="../media/image34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14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3.gif"/><Relationship Id="rId9" Type="http://schemas.openxmlformats.org/officeDocument/2006/relationships/image" Target="../media/image7.gif"/><Relationship Id="rId5" Type="http://schemas.openxmlformats.org/officeDocument/2006/relationships/image" Target="../media/image2.gif"/><Relationship Id="rId6" Type="http://schemas.openxmlformats.org/officeDocument/2006/relationships/image" Target="../media/image9.gif"/><Relationship Id="rId7" Type="http://schemas.openxmlformats.org/officeDocument/2006/relationships/image" Target="../media/image4.gif"/><Relationship Id="rId8" Type="http://schemas.openxmlformats.org/officeDocument/2006/relationships/image" Target="../media/image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Relationship Id="rId8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Relationship Id="rId5" Type="http://schemas.openxmlformats.org/officeDocument/2006/relationships/image" Target="../media/image41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Relationship Id="rId5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60.png"/><Relationship Id="rId6" Type="http://schemas.openxmlformats.org/officeDocument/2006/relationships/image" Target="../media/image54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2.gif"/><Relationship Id="rId7" Type="http://schemas.openxmlformats.org/officeDocument/2006/relationships/image" Target="../media/image9.gif"/><Relationship Id="rId8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Relationship Id="rId5" Type="http://schemas.openxmlformats.org/officeDocument/2006/relationships/image" Target="../media/image57.png"/><Relationship Id="rId6" Type="http://schemas.openxmlformats.org/officeDocument/2006/relationships/image" Target="../media/image59.png"/><Relationship Id="rId7" Type="http://schemas.openxmlformats.org/officeDocument/2006/relationships/image" Target="../media/image61.png"/><Relationship Id="rId8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66.png"/><Relationship Id="rId5" Type="http://schemas.openxmlformats.org/officeDocument/2006/relationships/image" Target="../media/image54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7.gif"/><Relationship Id="rId13" Type="http://schemas.openxmlformats.org/officeDocument/2006/relationships/image" Target="../media/image22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5.gif"/><Relationship Id="rId15" Type="http://schemas.openxmlformats.org/officeDocument/2006/relationships/image" Target="../media/image23.gif"/><Relationship Id="rId14" Type="http://schemas.openxmlformats.org/officeDocument/2006/relationships/image" Target="../media/image25.gif"/><Relationship Id="rId17" Type="http://schemas.openxmlformats.org/officeDocument/2006/relationships/image" Target="../media/image29.gif"/><Relationship Id="rId16" Type="http://schemas.openxmlformats.org/officeDocument/2006/relationships/image" Target="../media/image27.gif"/><Relationship Id="rId5" Type="http://schemas.openxmlformats.org/officeDocument/2006/relationships/image" Target="../media/image3.gif"/><Relationship Id="rId6" Type="http://schemas.openxmlformats.org/officeDocument/2006/relationships/image" Target="../media/image2.gif"/><Relationship Id="rId18" Type="http://schemas.openxmlformats.org/officeDocument/2006/relationships/image" Target="../media/image28.gif"/><Relationship Id="rId7" Type="http://schemas.openxmlformats.org/officeDocument/2006/relationships/image" Target="../media/image9.gif"/><Relationship Id="rId8" Type="http://schemas.openxmlformats.org/officeDocument/2006/relationships/image" Target="../media/image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67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67.png"/><Relationship Id="rId7" Type="http://schemas.openxmlformats.org/officeDocument/2006/relationships/image" Target="../media/image62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image" Target="../media/image34.png"/><Relationship Id="rId5" Type="http://schemas.openxmlformats.org/officeDocument/2006/relationships/image" Target="../media/image62.png"/><Relationship Id="rId6" Type="http://schemas.openxmlformats.org/officeDocument/2006/relationships/image" Target="../media/image68.png"/><Relationship Id="rId7" Type="http://schemas.openxmlformats.org/officeDocument/2006/relationships/image" Target="../media/image65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2.gif"/><Relationship Id="rId7" Type="http://schemas.openxmlformats.org/officeDocument/2006/relationships/image" Target="../media/image9.gif"/><Relationship Id="rId8" Type="http://schemas.openxmlformats.org/officeDocument/2006/relationships/image" Target="../media/image4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image" Target="../media/image64.png"/><Relationship Id="rId5" Type="http://schemas.openxmlformats.org/officeDocument/2006/relationships/image" Target="../media/image62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6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Relationship Id="rId5" Type="http://schemas.openxmlformats.org/officeDocument/2006/relationships/image" Target="../media/image71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Relationship Id="rId5" Type="http://schemas.openxmlformats.org/officeDocument/2006/relationships/image" Target="../media/image15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