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D4-F70C-433C-9E34-DEF0210C219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FA99-66D7-4744-A692-FAE5BBBA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D4-F70C-433C-9E34-DEF0210C219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FA99-66D7-4744-A692-FAE5BBBA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D4-F70C-433C-9E34-DEF0210C219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FA99-66D7-4744-A692-FAE5BBBA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D4-F70C-433C-9E34-DEF0210C219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FA99-66D7-4744-A692-FAE5BBBA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4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D4-F70C-433C-9E34-DEF0210C219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FA99-66D7-4744-A692-FAE5BBBA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7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D4-F70C-433C-9E34-DEF0210C219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FA99-66D7-4744-A692-FAE5BBBA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16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D4-F70C-433C-9E34-DEF0210C219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FA99-66D7-4744-A692-FAE5BBBA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D4-F70C-433C-9E34-DEF0210C219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FA99-66D7-4744-A692-FAE5BBBA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D4-F70C-433C-9E34-DEF0210C219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FA99-66D7-4744-A692-FAE5BBBA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D4-F70C-433C-9E34-DEF0210C219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FA99-66D7-4744-A692-FAE5BBBA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9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D4-F70C-433C-9E34-DEF0210C219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FA99-66D7-4744-A692-FAE5BBBA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5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E5D4-F70C-433C-9E34-DEF0210C219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FA99-66D7-4744-A692-FAE5BBBA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0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869569" y="1287149"/>
            <a:ext cx="9050814" cy="4647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hpcCore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248143" y="2079241"/>
            <a:ext cx="8293666" cy="3412984"/>
            <a:chOff x="2248143" y="2079241"/>
            <a:chExt cx="8293666" cy="3412984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248143" y="3785733"/>
              <a:ext cx="82936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3691574" y="2079241"/>
              <a:ext cx="5406805" cy="3412984"/>
              <a:chOff x="2903363" y="2085065"/>
              <a:chExt cx="5406805" cy="341298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2903363" y="2085065"/>
                <a:ext cx="5406805" cy="1700668"/>
                <a:chOff x="2903363" y="2085065"/>
                <a:chExt cx="5406805" cy="1700668"/>
              </a:xfrm>
            </p:grpSpPr>
            <p:grpSp>
              <p:nvGrpSpPr>
                <p:cNvPr id="26" name="그룹 25"/>
                <p:cNvGrpSpPr/>
                <p:nvPr/>
              </p:nvGrpSpPr>
              <p:grpSpPr>
                <a:xfrm>
                  <a:off x="2903363" y="2085065"/>
                  <a:ext cx="1322095" cy="1700668"/>
                  <a:chOff x="2903363" y="2085065"/>
                  <a:chExt cx="1322095" cy="1700668"/>
                </a:xfrm>
              </p:grpSpPr>
              <p:cxnSp>
                <p:nvCxnSpPr>
                  <p:cNvPr id="7" name="직선 연결선 6"/>
                  <p:cNvCxnSpPr/>
                  <p:nvPr/>
                </p:nvCxnSpPr>
                <p:spPr>
                  <a:xfrm>
                    <a:off x="3564412" y="2877157"/>
                    <a:ext cx="0" cy="90857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2903363" y="2085065"/>
                    <a:ext cx="1322095" cy="79209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Data</a:t>
                    </a:r>
                  </a:p>
                  <a:p>
                    <a:pPr algn="ctr"/>
                    <a:r>
                      <a:rPr lang="en-US" altLang="ko-KR" dirty="0" smtClean="0"/>
                      <a:t>Cache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27" name="그룹 26"/>
                <p:cNvGrpSpPr/>
                <p:nvPr/>
              </p:nvGrpSpPr>
              <p:grpSpPr>
                <a:xfrm>
                  <a:off x="4264933" y="2085065"/>
                  <a:ext cx="1322095" cy="1700668"/>
                  <a:chOff x="4264933" y="2085065"/>
                  <a:chExt cx="1322095" cy="1700668"/>
                </a:xfrm>
              </p:grpSpPr>
              <p:cxnSp>
                <p:nvCxnSpPr>
                  <p:cNvPr id="8" name="직선 연결선 7"/>
                  <p:cNvCxnSpPr/>
                  <p:nvPr/>
                </p:nvCxnSpPr>
                <p:spPr>
                  <a:xfrm>
                    <a:off x="4925981" y="2877157"/>
                    <a:ext cx="0" cy="90857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4264933" y="2085065"/>
                    <a:ext cx="1322095" cy="79209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Instruction</a:t>
                    </a:r>
                  </a:p>
                  <a:p>
                    <a:pPr algn="ctr"/>
                    <a:r>
                      <a:rPr lang="en-US" altLang="ko-KR" dirty="0" smtClean="0"/>
                      <a:t>Cache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28" name="그룹 27"/>
                <p:cNvGrpSpPr/>
                <p:nvPr/>
              </p:nvGrpSpPr>
              <p:grpSpPr>
                <a:xfrm>
                  <a:off x="5626503" y="2090889"/>
                  <a:ext cx="1322095" cy="1694844"/>
                  <a:chOff x="5626503" y="2090889"/>
                  <a:chExt cx="1322095" cy="1694844"/>
                </a:xfrm>
              </p:grpSpPr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6287550" y="2877157"/>
                    <a:ext cx="0" cy="90857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5626503" y="2090889"/>
                    <a:ext cx="1322095" cy="79209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ALU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29" name="그룹 28"/>
                <p:cNvGrpSpPr/>
                <p:nvPr/>
              </p:nvGrpSpPr>
              <p:grpSpPr>
                <a:xfrm>
                  <a:off x="6988073" y="2085065"/>
                  <a:ext cx="1322095" cy="1700668"/>
                  <a:chOff x="6988073" y="2085065"/>
                  <a:chExt cx="1322095" cy="1700668"/>
                </a:xfrm>
              </p:grpSpPr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7649120" y="2877157"/>
                    <a:ext cx="0" cy="90857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직사각형 16"/>
                  <p:cNvSpPr/>
                  <p:nvPr/>
                </p:nvSpPr>
                <p:spPr>
                  <a:xfrm>
                    <a:off x="6988073" y="2085065"/>
                    <a:ext cx="1322095" cy="79209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RegFile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34" name="그룹 33"/>
              <p:cNvGrpSpPr/>
              <p:nvPr/>
            </p:nvGrpSpPr>
            <p:grpSpPr>
              <a:xfrm>
                <a:off x="3584148" y="3791557"/>
                <a:ext cx="4045235" cy="1706492"/>
                <a:chOff x="3603885" y="3779909"/>
                <a:chExt cx="4045235" cy="1706492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3603885" y="3779909"/>
                  <a:ext cx="1322095" cy="1700668"/>
                  <a:chOff x="3603885" y="3779909"/>
                  <a:chExt cx="1322095" cy="1700668"/>
                </a:xfrm>
              </p:grpSpPr>
              <p:cxnSp>
                <p:nvCxnSpPr>
                  <p:cNvPr id="18" name="직선 연결선 17"/>
                  <p:cNvCxnSpPr/>
                  <p:nvPr/>
                </p:nvCxnSpPr>
                <p:spPr>
                  <a:xfrm>
                    <a:off x="4264932" y="3779909"/>
                    <a:ext cx="0" cy="90857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3603885" y="4688485"/>
                    <a:ext cx="1322095" cy="79209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F</a:t>
                    </a:r>
                    <a:r>
                      <a:rPr lang="en-US" altLang="ko-KR" dirty="0" smtClean="0"/>
                      <a:t>etch</a:t>
                    </a:r>
                  </a:p>
                  <a:p>
                    <a:pPr algn="ctr"/>
                    <a:r>
                      <a:rPr lang="en-US" altLang="ko-KR" dirty="0" smtClean="0"/>
                      <a:t>Unit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31" name="그룹 30"/>
                <p:cNvGrpSpPr/>
                <p:nvPr/>
              </p:nvGrpSpPr>
              <p:grpSpPr>
                <a:xfrm>
                  <a:off x="4965455" y="3779909"/>
                  <a:ext cx="1322095" cy="1700668"/>
                  <a:chOff x="4965455" y="3779909"/>
                  <a:chExt cx="1322095" cy="1700668"/>
                </a:xfrm>
              </p:grpSpPr>
              <p:cxnSp>
                <p:nvCxnSpPr>
                  <p:cNvPr id="19" name="직선 연결선 18"/>
                  <p:cNvCxnSpPr/>
                  <p:nvPr/>
                </p:nvCxnSpPr>
                <p:spPr>
                  <a:xfrm>
                    <a:off x="5626502" y="3779909"/>
                    <a:ext cx="0" cy="90857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4965455" y="4688485"/>
                    <a:ext cx="1322095" cy="79209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Decode</a:t>
                    </a:r>
                  </a:p>
                  <a:p>
                    <a:pPr algn="ctr"/>
                    <a:r>
                      <a:rPr lang="en-US" altLang="ko-KR" dirty="0" smtClean="0"/>
                      <a:t>Unit</a:t>
                    </a:r>
                  </a:p>
                </p:txBody>
              </p:sp>
            </p:grpSp>
            <p:grpSp>
              <p:nvGrpSpPr>
                <p:cNvPr id="30" name="그룹 29"/>
                <p:cNvGrpSpPr/>
                <p:nvPr/>
              </p:nvGrpSpPr>
              <p:grpSpPr>
                <a:xfrm>
                  <a:off x="6327025" y="3779909"/>
                  <a:ext cx="1322095" cy="1706492"/>
                  <a:chOff x="6327025" y="3779909"/>
                  <a:chExt cx="1322095" cy="1706492"/>
                </a:xfrm>
              </p:grpSpPr>
              <p:cxnSp>
                <p:nvCxnSpPr>
                  <p:cNvPr id="20" name="직선 연결선 19"/>
                  <p:cNvCxnSpPr/>
                  <p:nvPr/>
                </p:nvCxnSpPr>
                <p:spPr>
                  <a:xfrm>
                    <a:off x="6988072" y="3779909"/>
                    <a:ext cx="0" cy="90857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6327025" y="4694309"/>
                    <a:ext cx="1322095" cy="79209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Execute</a:t>
                    </a:r>
                  </a:p>
                  <a:p>
                    <a:pPr algn="ctr"/>
                    <a:r>
                      <a:rPr lang="en-US" altLang="ko-KR" dirty="0" smtClean="0"/>
                      <a:t>Unit</a:t>
                    </a:r>
                    <a:endParaRPr lang="ko-KR" alt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3093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9569" y="1287149"/>
            <a:ext cx="9050814" cy="4647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Instruction Cache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59951" y="1951108"/>
            <a:ext cx="10192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13519" y="1770557"/>
            <a:ext cx="955170" cy="3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59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15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승주</dc:creator>
  <cp:lastModifiedBy>김 승주</cp:lastModifiedBy>
  <cp:revision>3</cp:revision>
  <dcterms:created xsi:type="dcterms:W3CDTF">2018-11-07T06:27:01Z</dcterms:created>
  <dcterms:modified xsi:type="dcterms:W3CDTF">2018-11-07T14:44:54Z</dcterms:modified>
</cp:coreProperties>
</file>