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7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5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7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3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6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8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3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1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C0C4-6390-4A9D-9C3E-4A447913334C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EFDF-BBB8-48A0-8489-8B6E4735B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1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rcRect/>
          <a:stretch>
            <a:fillRect t="-13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8688" y="1825625"/>
            <a:ext cx="8346333" cy="476972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유니타스</a:t>
            </a:r>
            <a:r>
              <a:rPr lang="ko-KR" altLang="en-US" dirty="0">
                <a:solidFill>
                  <a:schemeClr val="bg1"/>
                </a:solidFill>
              </a:rPr>
              <a:t> 브랜드는 토털 </a:t>
            </a:r>
            <a:r>
              <a:rPr lang="ko-KR" altLang="en-US" dirty="0" err="1">
                <a:solidFill>
                  <a:schemeClr val="bg1"/>
                </a:solidFill>
              </a:rPr>
              <a:t>브랜딩</a:t>
            </a:r>
            <a:r>
              <a:rPr lang="ko-KR" altLang="en-US" dirty="0">
                <a:solidFill>
                  <a:schemeClr val="bg1"/>
                </a:solidFill>
              </a:rPr>
              <a:t> 하우스다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Unitasbrand.com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UB</a:t>
            </a:r>
            <a:r>
              <a:rPr lang="ko-KR" altLang="en-US" dirty="0" err="1">
                <a:solidFill>
                  <a:schemeClr val="bg1"/>
                </a:solidFill>
              </a:rPr>
              <a:t>컨텐츠와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브랜딩</a:t>
            </a:r>
            <a:r>
              <a:rPr lang="ko-KR" altLang="en-US" dirty="0">
                <a:solidFill>
                  <a:schemeClr val="bg1"/>
                </a:solidFill>
              </a:rPr>
              <a:t> 지식을 온라인으로 만나는 공간을 지향한다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브랜드의 지식의 전문성을 확보하고 있으며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양질의 </a:t>
            </a:r>
            <a:r>
              <a:rPr lang="ko-KR" altLang="en-US" dirty="0" err="1">
                <a:solidFill>
                  <a:schemeClr val="bg1"/>
                </a:solidFill>
              </a:rPr>
              <a:t>컨텐츠로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입소문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브랜딩의</a:t>
            </a:r>
            <a:r>
              <a:rPr lang="ko-KR" altLang="en-US" dirty="0">
                <a:solidFill>
                  <a:schemeClr val="bg1"/>
                </a:solidFill>
              </a:rPr>
              <a:t> 개념을 알리고자 하는 목적으로 </a:t>
            </a:r>
            <a:r>
              <a:rPr lang="en-US" altLang="ko-KR" dirty="0">
                <a:solidFill>
                  <a:schemeClr val="bg1"/>
                </a:solidFill>
              </a:rPr>
              <a:t>UB</a:t>
            </a:r>
            <a:r>
              <a:rPr lang="ko-KR" altLang="en-US" dirty="0" err="1">
                <a:solidFill>
                  <a:schemeClr val="bg1"/>
                </a:solidFill>
              </a:rPr>
              <a:t>아티클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권위자의 칼럼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블로그</a:t>
            </a:r>
            <a:r>
              <a:rPr lang="ko-KR" altLang="en-US" dirty="0">
                <a:solidFill>
                  <a:schemeClr val="bg1"/>
                </a:solidFill>
              </a:rPr>
              <a:t> 등 개념적이거나 사례 위주의 직관이 필요한 정성적인 </a:t>
            </a:r>
            <a:r>
              <a:rPr lang="ko-KR" altLang="en-US" dirty="0" err="1">
                <a:solidFill>
                  <a:schemeClr val="bg1"/>
                </a:solidFill>
              </a:rPr>
              <a:t>컨텐츠가</a:t>
            </a:r>
            <a:r>
              <a:rPr lang="ko-KR" altLang="en-US" dirty="0">
                <a:solidFill>
                  <a:schemeClr val="bg1"/>
                </a:solidFill>
              </a:rPr>
              <a:t> 많다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88" y="249895"/>
            <a:ext cx="3096473" cy="820147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618688" y="365126"/>
            <a:ext cx="7735112" cy="977292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유니타스</a:t>
            </a:r>
            <a:r>
              <a:rPr lang="ko-KR" altLang="en-US" dirty="0">
                <a:solidFill>
                  <a:schemeClr val="bg1"/>
                </a:solidFill>
              </a:rPr>
              <a:t> 브랜드</a:t>
            </a:r>
          </a:p>
        </p:txBody>
      </p:sp>
    </p:spTree>
    <p:extLst>
      <p:ext uri="{BB962C8B-B14F-4D97-AF65-F5344CB8AC3E}">
        <p14:creationId xmlns:p14="http://schemas.microsoft.com/office/powerpoint/2010/main" val="178222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Unitasbrand.com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Unitasbrand.com</a:t>
            </a:r>
            <a:r>
              <a:rPr lang="ko-KR" altLang="en-US" dirty="0"/>
              <a:t>은 </a:t>
            </a:r>
            <a:r>
              <a:rPr lang="ko-KR" altLang="en-US" dirty="0" err="1"/>
              <a:t>인사이트</a:t>
            </a:r>
            <a:r>
              <a:rPr lang="ko-KR" altLang="en-US" dirty="0"/>
              <a:t> 섹션을 이용</a:t>
            </a:r>
            <a:r>
              <a:rPr lang="en-US" altLang="ko-KR" dirty="0"/>
              <a:t>,</a:t>
            </a:r>
            <a:r>
              <a:rPr lang="ko-KR" altLang="en-US" dirty="0"/>
              <a:t> 외부소스까지 활용하여</a:t>
            </a:r>
            <a:r>
              <a:rPr lang="en-US" altLang="ko-KR" dirty="0"/>
              <a:t>,</a:t>
            </a:r>
            <a:r>
              <a:rPr lang="ko-KR" altLang="en-US" dirty="0"/>
              <a:t>브랜드와 마케팅에 관한 소통의 장을 추구한다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외부소스 </a:t>
            </a:r>
            <a:r>
              <a:rPr lang="en-US" altLang="ko-KR" dirty="0"/>
              <a:t>· UB</a:t>
            </a:r>
            <a:r>
              <a:rPr lang="ko-KR" altLang="en-US" dirty="0" err="1"/>
              <a:t>컨텐츠</a:t>
            </a:r>
            <a:r>
              <a:rPr lang="ko-KR" altLang="en-US" dirty="0"/>
              <a:t> 정성적</a:t>
            </a:r>
            <a:endParaRPr lang="en-US" altLang="ko-KR" dirty="0"/>
          </a:p>
          <a:p>
            <a:r>
              <a:rPr lang="ko-KR" altLang="en-US" dirty="0"/>
              <a:t>근거 보다 직관과 통찰 중시</a:t>
            </a:r>
            <a:endParaRPr lang="en-US" altLang="ko-KR" dirty="0"/>
          </a:p>
          <a:p>
            <a:r>
              <a:rPr lang="ko-KR" altLang="en-US" dirty="0"/>
              <a:t>텍스트와 사진 위주의 </a:t>
            </a:r>
            <a:r>
              <a:rPr lang="ko-KR" altLang="en-US" dirty="0" err="1"/>
              <a:t>블로그</a:t>
            </a:r>
            <a:r>
              <a:rPr lang="ko-KR" altLang="en-US" dirty="0"/>
              <a:t> 형태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8654"/>
            <a:ext cx="518160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9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인사이트</a:t>
            </a:r>
            <a:r>
              <a:rPr lang="ko-KR" altLang="en-US" dirty="0"/>
              <a:t> </a:t>
            </a:r>
            <a:r>
              <a:rPr lang="ko-KR" altLang="en-US" dirty="0" err="1"/>
              <a:t>블로그에</a:t>
            </a:r>
            <a:r>
              <a:rPr lang="ko-KR" altLang="en-US" dirty="0"/>
              <a:t> 필요한 </a:t>
            </a:r>
            <a:r>
              <a:rPr lang="ko-KR" altLang="en-US" dirty="0" err="1"/>
              <a:t>컨텐츠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수치적이고 정량적인 데이터에서 통찰을 하는 </a:t>
            </a:r>
            <a:r>
              <a:rPr lang="ko-KR" altLang="en-US" dirty="0" err="1"/>
              <a:t>컨텐츠</a:t>
            </a:r>
            <a:endParaRPr lang="en-US" altLang="ko-KR" dirty="0"/>
          </a:p>
          <a:p>
            <a:r>
              <a:rPr lang="ko-KR" altLang="en-US" dirty="0"/>
              <a:t>새로운 방식으로 </a:t>
            </a:r>
            <a:r>
              <a:rPr lang="ko-KR" altLang="en-US" dirty="0" err="1"/>
              <a:t>스토리텔링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텍스트 위주의 </a:t>
            </a:r>
            <a:r>
              <a:rPr lang="ko-KR" altLang="en-US" dirty="0" err="1"/>
              <a:t>아티클이</a:t>
            </a:r>
            <a:r>
              <a:rPr lang="ko-KR" altLang="en-US" dirty="0"/>
              <a:t> 아니라 쉽고 이해하기 쉬운 시각화된 </a:t>
            </a:r>
            <a:r>
              <a:rPr lang="ko-KR" altLang="en-US" dirty="0" err="1"/>
              <a:t>컨텐츠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284051" y="4280170"/>
            <a:ext cx="2723745" cy="1896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빅데이터</a:t>
            </a:r>
            <a:r>
              <a:rPr lang="ko-KR" altLang="en-US" sz="3200" dirty="0"/>
              <a:t> 기반</a:t>
            </a:r>
          </a:p>
        </p:txBody>
      </p:sp>
      <p:sp>
        <p:nvSpPr>
          <p:cNvPr id="9" name="타원 8"/>
          <p:cNvSpPr/>
          <p:nvPr/>
        </p:nvSpPr>
        <p:spPr>
          <a:xfrm>
            <a:off x="4734127" y="4280169"/>
            <a:ext cx="2723745" cy="18967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/>
              <a:t>인포</a:t>
            </a:r>
            <a:r>
              <a:rPr lang="ko-KR" altLang="en-US" sz="4400" dirty="0"/>
              <a:t> 그래픽</a:t>
            </a:r>
          </a:p>
        </p:txBody>
      </p:sp>
      <p:sp>
        <p:nvSpPr>
          <p:cNvPr id="10" name="타원 9"/>
          <p:cNvSpPr/>
          <p:nvPr/>
        </p:nvSpPr>
        <p:spPr>
          <a:xfrm>
            <a:off x="8184203" y="4415107"/>
            <a:ext cx="2723745" cy="189679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새로운 접근방법</a:t>
            </a:r>
          </a:p>
        </p:txBody>
      </p:sp>
    </p:spTree>
    <p:extLst>
      <p:ext uri="{BB962C8B-B14F-4D97-AF65-F5344CB8AC3E}">
        <p14:creationId xmlns:p14="http://schemas.microsoft.com/office/powerpoint/2010/main" val="58607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736" y="365125"/>
            <a:ext cx="8844064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뉴스젤리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데이터 저널리즘 추구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공공 데이터와 </a:t>
            </a:r>
            <a:r>
              <a:rPr lang="ko-KR" altLang="en-US" dirty="0" err="1">
                <a:solidFill>
                  <a:schemeClr val="bg1"/>
                </a:solidFill>
              </a:rPr>
              <a:t>소셜</a:t>
            </a:r>
            <a:r>
              <a:rPr lang="ko-KR" altLang="en-US" dirty="0">
                <a:solidFill>
                  <a:schemeClr val="bg1"/>
                </a:solidFill>
              </a:rPr>
              <a:t> 데이터를 </a:t>
            </a:r>
            <a:r>
              <a:rPr lang="ko-KR" altLang="en-US" dirty="0" err="1">
                <a:solidFill>
                  <a:schemeClr val="bg1"/>
                </a:solidFill>
              </a:rPr>
              <a:t>기반으로한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ko-KR" altLang="en-US" dirty="0" err="1">
                <a:solidFill>
                  <a:schemeClr val="bg1"/>
                </a:solidFill>
              </a:rPr>
              <a:t>아티클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이해하기 쉬운 </a:t>
            </a:r>
            <a:r>
              <a:rPr lang="ko-KR" altLang="en-US" dirty="0" err="1">
                <a:solidFill>
                  <a:schemeClr val="bg1"/>
                </a:solidFill>
              </a:rPr>
              <a:t>인포그래픽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빅데이터</a:t>
            </a:r>
            <a:r>
              <a:rPr lang="ko-KR" altLang="en-US" dirty="0">
                <a:solidFill>
                  <a:schemeClr val="bg1"/>
                </a:solidFill>
              </a:rPr>
              <a:t> 속에서 새로운 접근방식 추구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604"/>
            <a:ext cx="1360251" cy="13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UB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색다른 </a:t>
            </a:r>
            <a:r>
              <a:rPr lang="ko-KR" altLang="en-US" dirty="0" err="1"/>
              <a:t>컨텐츠</a:t>
            </a:r>
            <a:r>
              <a:rPr lang="ko-KR" altLang="en-US" dirty="0"/>
              <a:t> 제공 </a:t>
            </a:r>
            <a:r>
              <a:rPr lang="en-US" altLang="ko-KR" dirty="0"/>
              <a:t>(</a:t>
            </a:r>
            <a:r>
              <a:rPr lang="ko-KR" altLang="en-US" dirty="0"/>
              <a:t>데이터 기반</a:t>
            </a:r>
            <a:r>
              <a:rPr lang="en-US" altLang="ko-KR" dirty="0"/>
              <a:t>,</a:t>
            </a:r>
            <a:r>
              <a:rPr lang="ko-KR" altLang="en-US" dirty="0"/>
              <a:t>시각적 요소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사유와 개인의 직관이 아닌 데이터 기반의 통찰을 하는 </a:t>
            </a:r>
            <a:r>
              <a:rPr lang="ko-KR" altLang="en-US" dirty="0" err="1"/>
              <a:t>컨텐츠</a:t>
            </a:r>
            <a:endParaRPr lang="en-US" altLang="ko-KR" dirty="0"/>
          </a:p>
          <a:p>
            <a:r>
              <a:rPr lang="ko-KR" altLang="en-US" dirty="0"/>
              <a:t>읽는 </a:t>
            </a:r>
            <a:r>
              <a:rPr lang="ko-KR" altLang="en-US" dirty="0" err="1"/>
              <a:t>아티클이</a:t>
            </a:r>
            <a:r>
              <a:rPr lang="ko-KR" altLang="en-US" dirty="0"/>
              <a:t> 아닌 보는 </a:t>
            </a:r>
            <a:r>
              <a:rPr lang="ko-KR" altLang="en-US" dirty="0" err="1"/>
              <a:t>아티클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보다 다양한 </a:t>
            </a:r>
            <a:r>
              <a:rPr lang="ko-KR" altLang="en-US" dirty="0" err="1"/>
              <a:t>아티클이</a:t>
            </a:r>
            <a:r>
              <a:rPr lang="ko-KR" altLang="en-US" dirty="0"/>
              <a:t> 공존하는 </a:t>
            </a:r>
            <a:r>
              <a:rPr lang="en-US" altLang="ko-KR" dirty="0"/>
              <a:t>Unitasbrand.com</a:t>
            </a:r>
          </a:p>
          <a:p>
            <a:endParaRPr lang="en-US" altLang="ko-KR" dirty="0"/>
          </a:p>
          <a:p>
            <a:r>
              <a:rPr lang="ko-KR" altLang="en-US" dirty="0" err="1"/>
              <a:t>브랜딩과</a:t>
            </a:r>
            <a:r>
              <a:rPr lang="ko-KR" altLang="en-US" dirty="0"/>
              <a:t> 마케팅의 </a:t>
            </a:r>
            <a:r>
              <a:rPr lang="ko-KR" altLang="en-US" dirty="0" err="1"/>
              <a:t>트랜드</a:t>
            </a:r>
            <a:r>
              <a:rPr lang="ko-KR" altLang="en-US" dirty="0"/>
              <a:t> 세터에게 </a:t>
            </a:r>
            <a:r>
              <a:rPr lang="ko-KR" altLang="en-US" dirty="0" err="1"/>
              <a:t>빅데이터</a:t>
            </a:r>
            <a:r>
              <a:rPr lang="ko-KR" altLang="en-US" dirty="0"/>
              <a:t> 기반</a:t>
            </a:r>
            <a:r>
              <a:rPr lang="en-US" altLang="ko-KR" dirty="0"/>
              <a:t>, </a:t>
            </a:r>
            <a:r>
              <a:rPr lang="ko-KR" altLang="en-US" dirty="0" err="1"/>
              <a:t>인포그래픽</a:t>
            </a:r>
            <a:r>
              <a:rPr lang="ko-KR" altLang="en-US" dirty="0"/>
              <a:t> 통해 만들어진 </a:t>
            </a:r>
            <a:r>
              <a:rPr lang="ko-KR" altLang="en-US" dirty="0" err="1"/>
              <a:t>아티클</a:t>
            </a:r>
            <a:r>
              <a:rPr lang="ko-KR" altLang="en-US" dirty="0"/>
              <a:t> 어필</a:t>
            </a:r>
            <a:endParaRPr lang="en-US" altLang="ko-KR" dirty="0"/>
          </a:p>
          <a:p>
            <a:r>
              <a:rPr lang="ko-KR" altLang="en-US" dirty="0"/>
              <a:t>다양한 채널과 협업을 통해 홍보효과와 뉴스젤리의 역량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29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187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유니타스 브랜드</vt:lpstr>
      <vt:lpstr>Unitasbrand.com</vt:lpstr>
      <vt:lpstr>인사이트 블로그에 필요한 컨텐츠</vt:lpstr>
      <vt:lpstr>뉴스젤리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김석훈</dc:creator>
  <cp:lastModifiedBy>김 석훈</cp:lastModifiedBy>
  <cp:revision>11</cp:revision>
  <dcterms:created xsi:type="dcterms:W3CDTF">2013-12-18T02:09:06Z</dcterms:created>
  <dcterms:modified xsi:type="dcterms:W3CDTF">2020-10-12T04:29:21Z</dcterms:modified>
</cp:coreProperties>
</file>