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15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8298"/>
    <p:restoredTop sz="96253"/>
  </p:normal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slideMaster" Target="slideMasters/slideMaster1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40A130E-E3B8-4EBE-931F-81B26B8448AA}" type="datetime1">
              <a:rPr lang="ko-KR" altLang="en-US"/>
              <a:pPr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CA348888-F454-4AD2-BA62-3AF29D9807C0}" type="datetime1">
              <a:rPr lang="ko-KR" altLang="en-US"/>
              <a:pPr/>
              <a:t>2020-10-13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6FEC12-A4C9-4837-AF94-AD867782C04C}" type="datetime1">
              <a:rPr lang="ko-KR" altLang="en-US"/>
              <a:pPr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7F84A3-4F29-4053-ACFD-1BAF2D3F140C}" type="datetime1">
              <a:rPr lang="ko-KR" altLang="en-US"/>
              <a:pPr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953836A-82A3-4C8B-9D31-CD724F3673ED}" type="datetime1">
              <a:rPr lang="ko-KR" altLang="en-US"/>
              <a:pPr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D2EBAF6-36D0-4DD8-B695-D4C1B37E35D6}" type="datetime1">
              <a:rPr lang="ko-KR" altLang="en-US"/>
              <a:pPr/>
              <a:t>2020-10-13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60728D28-603B-4EFC-80F8-17E5E9107035}" type="datetime1">
              <a:rPr lang="ko-KR" altLang="en-US"/>
              <a:pPr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27A1F4E-0809-4239-8034-C38E431DAF92}" type="datetime1">
              <a:rPr lang="ko-KR" altLang="en-US"/>
              <a:pPr/>
              <a:t>2020-10-13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E0DA496-7307-4E8B-88DE-CB97B48BAB6F}" type="datetime1">
              <a:rPr lang="ko-KR" altLang="en-US"/>
              <a:pPr/>
              <a:t>2020-10-13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8721E90-850C-410B-8B89-8394F580CFDA}" type="datetime1">
              <a:rPr lang="ko-KR" altLang="en-US"/>
              <a:pPr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2020-10-13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2020-10-13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22D86A-5F52-4165-8473-F1B836277586}" type="datetime1">
              <a:rPr lang="ko-KR" altLang="en-US"/>
              <a:pPr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>화면 슬라이드 쇼(4:3)</cp:contentStatus>
  <dcterms:created xsi:type="dcterms:W3CDTF">2020-10-13T06:20:53.094</dcterms:created>
  <dc:creator>user</dc:creator>
  <dc:description/>
  <cp:keywords/>
  <cp:lastModifiedBy>user</cp:lastModifiedBy>
  <dcterms:modified xsi:type="dcterms:W3CDTF">2020-10-13T06:23:44.357</dcterms:modified>
  <cp:revision>2</cp:revision>
  <dc:subject/>
  <dc:title/>
</cp:coreProperties>
</file>