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29.png" ContentType="image/png"/>
  <Override PartName="/ppt/media/image10.png" ContentType="image/png"/>
  <Override PartName="/ppt/media/image30.png" ContentType="image/png"/>
  <Override PartName="/ppt/media/image28.png" ContentType="image/png"/>
  <Override PartName="/ppt/media/image34.png" ContentType="image/png"/>
  <Override PartName="/ppt/media/image27.png" ContentType="image/png"/>
  <Override PartName="/ppt/media/image33.png" ContentType="image/png"/>
  <Override PartName="/ppt/media/image26.png" ContentType="image/png"/>
  <Override PartName="/ppt/media/image32.png" ContentType="image/png"/>
  <Override PartName="/ppt/media/image25.png" ContentType="image/png"/>
  <Override PartName="/ppt/media/image31.png" ContentType="image/png"/>
  <Override PartName="/ppt/media/image9.png" ContentType="image/png"/>
  <Override PartName="/ppt/media/image24.png" ContentType="image/png"/>
  <Override PartName="/ppt/media/image8.png" ContentType="image/png"/>
  <Override PartName="/ppt/media/image23.png" ContentType="image/png"/>
  <Override PartName="/ppt/media/image3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599987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1096632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925200" y="4253040"/>
            <a:ext cx="1096632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544440" y="196272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925200" y="425304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544440" y="425304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353088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32840" y="1962720"/>
            <a:ext cx="353088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340840" y="1962720"/>
            <a:ext cx="353088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925200" y="4253040"/>
            <a:ext cx="353088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632840" y="4253040"/>
            <a:ext cx="353088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340840" y="4253040"/>
            <a:ext cx="353088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925200" y="1962720"/>
            <a:ext cx="1096632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ko-KR" sz="680" spc="-1" strike="noStrike">
              <a:solidFill>
                <a:srgbClr val="cccccc"/>
              </a:solidFill>
              <a:latin typeface="SunGulim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10966320" cy="438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5351400" cy="438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544440" y="1962720"/>
            <a:ext cx="5351400" cy="438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925200" y="281880"/>
            <a:ext cx="1076004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ko-KR" sz="680" spc="-1" strike="noStrike">
              <a:solidFill>
                <a:srgbClr val="cccccc"/>
              </a:solidFill>
              <a:latin typeface="SunGulim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544440" y="1962720"/>
            <a:ext cx="5351400" cy="438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925200" y="425304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25200" y="1962720"/>
            <a:ext cx="1096632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ko-KR" sz="680" spc="-1" strike="noStrike">
              <a:solidFill>
                <a:srgbClr val="cccccc"/>
              </a:solidFill>
              <a:latin typeface="SunGulim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5351400" cy="438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544440" y="196272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544440" y="425304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544440" y="196272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925200" y="4253040"/>
            <a:ext cx="1096632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1096632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925200" y="4253040"/>
            <a:ext cx="1096632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544440" y="196272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925200" y="425304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544440" y="425304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353088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32840" y="1962720"/>
            <a:ext cx="353088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40840" y="1962720"/>
            <a:ext cx="353088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925200" y="4253040"/>
            <a:ext cx="353088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632840" y="4253040"/>
            <a:ext cx="353088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340840" y="4253040"/>
            <a:ext cx="353088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10966320" cy="438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5351400" cy="438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544440" y="1962720"/>
            <a:ext cx="5351400" cy="438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925200" y="281880"/>
            <a:ext cx="1076004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ko-KR" sz="680" spc="-1" strike="noStrike">
              <a:solidFill>
                <a:srgbClr val="cccccc"/>
              </a:solidFill>
              <a:latin typeface="SunGulim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544440" y="1962720"/>
            <a:ext cx="5351400" cy="438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925200" y="425304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5351400" cy="438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544440" y="196272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544440" y="425304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544440" y="1962720"/>
            <a:ext cx="535140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25200" y="4253040"/>
            <a:ext cx="10966320" cy="2091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25200" y="281880"/>
            <a:ext cx="107600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i="1" lang="ko-KR" sz="680" spc="-1" strike="noStrike">
                <a:solidFill>
                  <a:srgbClr val="ff9966"/>
                </a:solidFill>
                <a:latin typeface="SunGulim"/>
              </a:rPr>
              <a:t>Click to edit the title text format</a:t>
            </a:r>
            <a:endParaRPr b="1" i="1" lang="ko-KR" sz="68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25200" y="1962720"/>
            <a:ext cx="10966320" cy="438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buClr>
                <a:srgbClr val="e6e6e6"/>
              </a:buClr>
              <a:buSzPct val="45000"/>
              <a:buFont typeface="Wingdings" charset="2"/>
              <a:buChar char=""/>
            </a:pPr>
            <a:r>
              <a:rPr b="0" lang="ko-KR" sz="680" spc="-1" strike="noStrike">
                <a:solidFill>
                  <a:srgbClr val="e6e6e6"/>
                </a:solidFill>
                <a:latin typeface="SunGulim"/>
              </a:rPr>
              <a:t>Click to edit the outline text format</a:t>
            </a:r>
            <a:endParaRPr b="0" lang="ko-KR" sz="680" spc="-1" strike="noStrike">
              <a:solidFill>
                <a:srgbClr val="e6e6e6"/>
              </a:solidFill>
              <a:latin typeface="SunGulim"/>
            </a:endParaRPr>
          </a:p>
          <a:p>
            <a:pPr lvl="1" marL="864000" indent="-288000">
              <a:buClr>
                <a:srgbClr val="e6e6e6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e6e6e6"/>
                </a:solidFill>
                <a:latin typeface="SunGulim"/>
              </a:rPr>
              <a:t>Second Outline Level</a:t>
            </a:r>
            <a:endParaRPr b="0" lang="ko-KR" sz="2800" spc="-1" strike="noStrike">
              <a:solidFill>
                <a:srgbClr val="e6e6e6"/>
              </a:solidFill>
              <a:latin typeface="SunGulim"/>
            </a:endParaRPr>
          </a:p>
          <a:p>
            <a:pPr lvl="2" marL="1296000" indent="-216000">
              <a:buClr>
                <a:srgbClr val="e6e6e6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e6e6e6"/>
                </a:solidFill>
                <a:latin typeface="SunGulim"/>
              </a:rPr>
              <a:t>Third Outline Level</a:t>
            </a:r>
            <a:endParaRPr b="0" lang="ko-KR" sz="2400" spc="-1" strike="noStrike">
              <a:solidFill>
                <a:srgbClr val="e6e6e6"/>
              </a:solidFill>
              <a:latin typeface="SunGulim"/>
            </a:endParaRPr>
          </a:p>
          <a:p>
            <a:pPr lvl="3" marL="1728000" indent="-216000">
              <a:buClr>
                <a:srgbClr val="e6e6e6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e6e6e6"/>
                </a:solidFill>
                <a:latin typeface="SunGulim"/>
              </a:rPr>
              <a:t>Fourth Outline Level</a:t>
            </a:r>
            <a:endParaRPr b="0" lang="ko-KR" sz="2000" spc="-1" strike="noStrike">
              <a:solidFill>
                <a:srgbClr val="e6e6e6"/>
              </a:solidFill>
              <a:latin typeface="SunGulim"/>
            </a:endParaRPr>
          </a:p>
          <a:p>
            <a:pPr lvl="4" marL="2160000" indent="-216000">
              <a:buClr>
                <a:srgbClr val="e6e6e6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e6e6e6"/>
                </a:solidFill>
                <a:latin typeface="SunGulim"/>
              </a:rPr>
              <a:t>Fifth Outline Level</a:t>
            </a:r>
            <a:endParaRPr b="0" lang="ko-KR" sz="2000" spc="-1" strike="noStrike">
              <a:solidFill>
                <a:srgbClr val="e6e6e6"/>
              </a:solidFill>
              <a:latin typeface="SunGulim"/>
            </a:endParaRPr>
          </a:p>
          <a:p>
            <a:pPr lvl="5" marL="2592000" indent="-216000">
              <a:buClr>
                <a:srgbClr val="e6e6e6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e6e6e6"/>
                </a:solidFill>
                <a:latin typeface="SunGulim"/>
              </a:rPr>
              <a:t>Sixth Outline Level</a:t>
            </a:r>
            <a:endParaRPr b="0" lang="ko-KR" sz="2000" spc="-1" strike="noStrike">
              <a:solidFill>
                <a:srgbClr val="e6e6e6"/>
              </a:solidFill>
              <a:latin typeface="SunGulim"/>
            </a:endParaRPr>
          </a:p>
          <a:p>
            <a:pPr lvl="6" marL="3024000" indent="-216000">
              <a:buClr>
                <a:srgbClr val="e6e6e6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e6e6e6"/>
                </a:solidFill>
                <a:latin typeface="SunGulim"/>
              </a:rPr>
              <a:t>Seventh Outline Level</a:t>
            </a:r>
            <a:endParaRPr b="0" lang="ko-KR" sz="2000" spc="-1" strike="noStrike">
              <a:solidFill>
                <a:srgbClr val="e6e6e6"/>
              </a:solidFill>
              <a:latin typeface="SunGulim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905040" y="7076520"/>
            <a:ext cx="11693160" cy="96120"/>
          </a:xfrm>
          <a:prstGeom prst="rect">
            <a:avLst/>
          </a:prstGeom>
          <a:solidFill>
            <a:srgbClr val="ff9966"/>
          </a:solidFill>
          <a:ln>
            <a:noFill/>
          </a:ln>
        </p:spPr>
      </p:sp>
      <p:sp>
        <p:nvSpPr>
          <p:cNvPr id="3" name="Rectangle 4"/>
          <p:cNvSpPr/>
          <p:nvPr/>
        </p:nvSpPr>
        <p:spPr>
          <a:xfrm>
            <a:off x="2484000" y="7288920"/>
            <a:ext cx="10115640" cy="96120"/>
          </a:xfrm>
          <a:prstGeom prst="rect">
            <a:avLst/>
          </a:prstGeom>
          <a:solidFill>
            <a:srgbClr val="ff9966"/>
          </a:solidFill>
          <a:ln>
            <a:noFill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30000" y="301320"/>
            <a:ext cx="11339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ko-KR" sz="680" spc="-1" strike="noStrike">
                <a:latin typeface="굴림"/>
              </a:rPr>
              <a:t>Click to edit the title text format</a:t>
            </a:r>
            <a:endParaRPr b="0" lang="ko-KR" sz="680" spc="-1" strike="noStrike">
              <a:latin typeface="굴림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30000" y="1769040"/>
            <a:ext cx="11339640" cy="438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굴림"/>
              </a:rPr>
              <a:t>Click to edit the outline text format</a:t>
            </a:r>
            <a:endParaRPr b="0" lang="ko-KR" sz="3200" spc="-1" strike="noStrike">
              <a:latin typeface="굴림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latin typeface="굴림"/>
              </a:rPr>
              <a:t>Second Outline Level</a:t>
            </a:r>
            <a:endParaRPr b="0" lang="ko-KR" sz="2800" spc="-1" strike="noStrike">
              <a:latin typeface="굴림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latin typeface="굴림"/>
              </a:rPr>
              <a:t>Third Outline Level</a:t>
            </a:r>
            <a:endParaRPr b="0" lang="ko-KR" sz="2400" spc="-1" strike="noStrike">
              <a:latin typeface="굴림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latin typeface="굴림"/>
              </a:rPr>
              <a:t>Fourth Outline Level</a:t>
            </a:r>
            <a:endParaRPr b="0" lang="ko-KR" sz="2000" spc="-1" strike="noStrike">
              <a:latin typeface="굴림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latin typeface="굴림"/>
              </a:rPr>
              <a:t>Fifth Outline Level</a:t>
            </a:r>
            <a:endParaRPr b="0" lang="ko-KR" sz="2000" spc="-1" strike="noStrike">
              <a:latin typeface="굴림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latin typeface="굴림"/>
              </a:rPr>
              <a:t>Sixth Outline Level</a:t>
            </a:r>
            <a:endParaRPr b="0" lang="ko-KR" sz="2000" spc="-1" strike="noStrike">
              <a:latin typeface="굴림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latin typeface="굴림"/>
              </a:rPr>
              <a:t>Seventh Outline Level</a:t>
            </a:r>
            <a:endParaRPr b="0" lang="ko-KR" sz="2000" spc="-1" strike="noStrike">
              <a:latin typeface="굴림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30000" y="6887160"/>
            <a:ext cx="293544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&lt;date/time&gt;</a:t>
            </a:r>
            <a:endParaRPr b="0" lang="ko-KR" sz="1400" spc="-1" strike="noStrike">
              <a:solidFill>
                <a:srgbClr val="000000"/>
              </a:solidFill>
              <a:latin typeface="SunGulim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309200" y="6887160"/>
            <a:ext cx="399384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&lt;footer&gt;</a:t>
            </a:r>
            <a:endParaRPr b="0" lang="ko-KR" sz="1400" spc="-1" strike="noStrike">
              <a:solidFill>
                <a:srgbClr val="000000"/>
              </a:solidFill>
              <a:latin typeface="SunGulim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9034200" y="6887160"/>
            <a:ext cx="293544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26A23F2-1729-441C-AD26-7239E76A7F88}" type="slidenum">
              <a:rPr b="0" lang="ko-KR" sz="1400" spc="-1" strike="noStrike">
                <a:solidFill>
                  <a:srgbClr val="000000"/>
                </a:solidFill>
                <a:latin typeface="SunGulim"/>
              </a:rPr>
              <a:t>&lt;number&gt;</a:t>
            </a:fld>
            <a:endParaRPr b="0" lang="ko-KR" sz="1400" spc="-1" strike="noStrike">
              <a:solidFill>
                <a:srgbClr val="000000"/>
              </a:solidFill>
              <a:latin typeface="SunGuli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25200" y="281880"/>
            <a:ext cx="107600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i="1" lang="ko-KR" sz="680" spc="-1" strike="noStrike">
                <a:solidFill>
                  <a:srgbClr val="ff9966"/>
                </a:solidFill>
                <a:latin typeface="바탕체"/>
                <a:ea typeface="바탕체"/>
              </a:rPr>
              <a:t>	</a:t>
            </a:r>
            <a:r>
              <a:rPr b="1" i="1" lang="ko-KR" sz="6000" spc="-1" strike="noStrike">
                <a:solidFill>
                  <a:srgbClr val="ff9966"/>
                </a:solidFill>
                <a:latin typeface="바탕체"/>
                <a:ea typeface="바탕체"/>
              </a:rPr>
              <a:t>애견 미용 예약 사이트</a:t>
            </a:r>
            <a:endParaRPr b="1" i="1" lang="ko-KR" sz="6000" spc="-1" strike="noStrike">
              <a:solidFill>
                <a:srgbClr val="ff9966"/>
              </a:solidFill>
              <a:latin typeface="SunGulim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925200" y="281880"/>
            <a:ext cx="10760040" cy="661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680" spc="-1" strike="noStrike">
                <a:solidFill>
                  <a:srgbClr val="cccccc"/>
                </a:solidFill>
                <a:latin typeface="바탕체"/>
                <a:ea typeface="바탕체"/>
              </a:rPr>
              <a:t> </a:t>
            </a:r>
            <a:r>
              <a:rPr b="0" lang="ko-KR" sz="680" spc="-1" strike="noStrike">
                <a:solidFill>
                  <a:srgbClr val="cccccc"/>
                </a:solidFill>
                <a:latin typeface="바탕체"/>
                <a:ea typeface="바탕체"/>
              </a:rPr>
              <a:t>기획 </a:t>
            </a:r>
            <a:r>
              <a:rPr b="0" lang="ko-KR" sz="680" spc="-1" strike="noStrike">
                <a:solidFill>
                  <a:srgbClr val="cccccc"/>
                </a:solidFill>
                <a:latin typeface="바탕체"/>
                <a:ea typeface="바탕체"/>
              </a:rPr>
              <a:t>:  </a:t>
            </a:r>
            <a:r>
              <a:rPr b="0" lang="ko-KR" sz="680" spc="-1" strike="noStrike">
                <a:solidFill>
                  <a:srgbClr val="cccccc"/>
                </a:solidFill>
                <a:latin typeface="바탕체"/>
                <a:ea typeface="바탕체"/>
              </a:rPr>
              <a:t>이태우</a:t>
            </a:r>
            <a:endParaRPr b="0" lang="ko-KR" sz="680" spc="-1" strike="noStrike">
              <a:solidFill>
                <a:srgbClr val="cccccc"/>
              </a:solidFill>
              <a:latin typeface="SunGulim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680" spc="-1" strike="noStrike">
                <a:solidFill>
                  <a:srgbClr val="cccccc"/>
                </a:solidFill>
                <a:latin typeface="바탕체"/>
                <a:ea typeface="바탕체"/>
              </a:rPr>
              <a:t>  </a:t>
            </a:r>
            <a:r>
              <a:rPr b="0" lang="ko-KR" sz="680" spc="-1" strike="noStrike">
                <a:solidFill>
                  <a:srgbClr val="cccccc"/>
                </a:solidFill>
                <a:latin typeface="바탕체"/>
                <a:ea typeface="바탕체"/>
              </a:rPr>
              <a:t>제작 </a:t>
            </a:r>
            <a:r>
              <a:rPr b="0" lang="ko-KR" sz="680" spc="-1" strike="noStrike">
                <a:solidFill>
                  <a:srgbClr val="cccccc"/>
                </a:solidFill>
                <a:latin typeface="바탕체"/>
                <a:ea typeface="바탕체"/>
              </a:rPr>
              <a:t>:  </a:t>
            </a:r>
            <a:r>
              <a:rPr b="0" lang="ko-KR" sz="680" spc="-1" strike="noStrike">
                <a:solidFill>
                  <a:srgbClr val="cccccc"/>
                </a:solidFill>
                <a:latin typeface="바탕체"/>
                <a:ea typeface="바탕체"/>
              </a:rPr>
              <a:t>이태우 </a:t>
            </a:r>
            <a:endParaRPr b="0" lang="ko-KR" sz="680" spc="-1" strike="noStrike">
              <a:solidFill>
                <a:srgbClr val="cccccc"/>
              </a:solidFill>
              <a:latin typeface="SunGulim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ko-KR" sz="680" spc="-1" strike="noStrike">
              <a:solidFill>
                <a:srgbClr val="cccccc"/>
              </a:solidFill>
              <a:latin typeface="SunGuli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79280" y="143640"/>
            <a:ext cx="2700720" cy="70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ff"/>
                </a:solidFill>
                <a:latin typeface="SunGulim"/>
              </a:rPr>
              <a:t>myReserve.jsp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040000" y="143640"/>
            <a:ext cx="252000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사용자의 예약관리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4176000" y="864000"/>
            <a:ext cx="4042440" cy="62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00"/>
                </a:solidFill>
                <a:latin typeface="SunGulim"/>
              </a:rPr>
              <a:t>사용자가 예약을 하면 자신의 예약관리 페이지에서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00"/>
                </a:solidFill>
                <a:latin typeface="SunGulim"/>
              </a:rPr>
              <a:t>예약 현황을 확인 할 수 있다</a:t>
            </a:r>
            <a:r>
              <a:rPr b="0" lang="ko-KR" sz="1400" spc="-1" strike="noStrike">
                <a:solidFill>
                  <a:srgbClr val="ffff00"/>
                </a:solidFill>
                <a:latin typeface="SunGulim"/>
              </a:rPr>
              <a:t>.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432000" y="1584000"/>
            <a:ext cx="7498080" cy="1622520"/>
          </a:xfrm>
          <a:prstGeom prst="rect">
            <a:avLst/>
          </a:prstGeom>
          <a:ln>
            <a:noFill/>
          </a:ln>
        </p:spPr>
      </p:pic>
      <p:sp>
        <p:nvSpPr>
          <p:cNvPr id="206" name="Rectangle 4"/>
          <p:cNvSpPr/>
          <p:nvPr/>
        </p:nvSpPr>
        <p:spPr>
          <a:xfrm>
            <a:off x="5544000" y="2088000"/>
            <a:ext cx="1008000" cy="864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207" name="Line 5"/>
          <p:cNvCxnSpPr>
            <a:stCxn id="206" idx="2"/>
          </p:cNvCxnSpPr>
          <p:nvPr/>
        </p:nvCxnSpPr>
        <p:spPr>
          <a:xfrm flipH="1">
            <a:off x="1261080" y="2952000"/>
            <a:ext cx="4787280" cy="81828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208" name="TextShape 6"/>
          <p:cNvSpPr txBox="1"/>
          <p:nvPr/>
        </p:nvSpPr>
        <p:spPr>
          <a:xfrm>
            <a:off x="151560" y="3816000"/>
            <a:ext cx="398304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관리자가 접수를 했는지 아직 안 했는지 확인 가능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209" name="Rectangle 7"/>
          <p:cNvSpPr/>
          <p:nvPr/>
        </p:nvSpPr>
        <p:spPr>
          <a:xfrm>
            <a:off x="6552000" y="2376000"/>
            <a:ext cx="864000" cy="2160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</p:sp>
      <p:cxnSp>
        <p:nvCxnSpPr>
          <p:cNvPr id="210" name="Line 8"/>
          <p:cNvCxnSpPr>
            <a:stCxn id="209" idx="3"/>
          </p:cNvCxnSpPr>
          <p:nvPr/>
        </p:nvCxnSpPr>
        <p:spPr>
          <a:xfrm>
            <a:off x="7416000" y="2484000"/>
            <a:ext cx="271440" cy="139356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211" name="TextShape 9"/>
          <p:cNvSpPr txBox="1"/>
          <p:nvPr/>
        </p:nvSpPr>
        <p:spPr>
          <a:xfrm>
            <a:off x="7416000" y="4032000"/>
            <a:ext cx="255636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사용자가 스스로 예약 취소 가능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79280" y="143640"/>
            <a:ext cx="2159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ff"/>
                </a:solidFill>
                <a:latin typeface="SunGulim"/>
              </a:rPr>
              <a:t>galary.jsp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5040000" y="143640"/>
            <a:ext cx="3168000" cy="70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미용 완료 사진 갤러리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792000" y="1944000"/>
            <a:ext cx="3960000" cy="4651200"/>
          </a:xfrm>
          <a:prstGeom prst="rect">
            <a:avLst/>
          </a:prstGeom>
          <a:ln>
            <a:noFill/>
          </a:ln>
        </p:spPr>
      </p:pic>
      <p:sp>
        <p:nvSpPr>
          <p:cNvPr id="215" name="Rectangle 3"/>
          <p:cNvSpPr/>
          <p:nvPr/>
        </p:nvSpPr>
        <p:spPr>
          <a:xfrm>
            <a:off x="4320000" y="2232000"/>
            <a:ext cx="432000" cy="360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216" name="Line 4"/>
          <p:cNvCxnSpPr>
            <a:stCxn id="215" idx="3"/>
          </p:cNvCxnSpPr>
          <p:nvPr/>
        </p:nvCxnSpPr>
        <p:spPr>
          <a:xfrm flipV="1">
            <a:off x="4752000" y="1127160"/>
            <a:ext cx="587520" cy="128520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217" name="TextShape 5"/>
          <p:cNvSpPr txBox="1"/>
          <p:nvPr/>
        </p:nvSpPr>
        <p:spPr>
          <a:xfrm>
            <a:off x="5400000" y="1008000"/>
            <a:ext cx="285372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게시 글 작성은 관리자만 할 수 있다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7056000" y="2088000"/>
            <a:ext cx="4156560" cy="4464000"/>
          </a:xfrm>
          <a:prstGeom prst="rect">
            <a:avLst/>
          </a:prstGeom>
          <a:ln>
            <a:noFill/>
          </a:ln>
        </p:spPr>
      </p:pic>
      <p:sp>
        <p:nvSpPr>
          <p:cNvPr id="219" name="Rectangle 6"/>
          <p:cNvSpPr/>
          <p:nvPr/>
        </p:nvSpPr>
        <p:spPr>
          <a:xfrm>
            <a:off x="3096000" y="4320000"/>
            <a:ext cx="1584000" cy="2088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220" name="Line 7"/>
          <p:cNvCxnSpPr>
            <a:stCxn id="219" idx="3"/>
          </p:cNvCxnSpPr>
          <p:nvPr/>
        </p:nvCxnSpPr>
        <p:spPr>
          <a:xfrm>
            <a:off x="4680000" y="5364000"/>
            <a:ext cx="2014560" cy="25776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221" name="Rectangle 8"/>
          <p:cNvSpPr/>
          <p:nvPr/>
        </p:nvSpPr>
        <p:spPr>
          <a:xfrm>
            <a:off x="10728000" y="2016000"/>
            <a:ext cx="360000" cy="288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222" name="Line 9"/>
          <p:cNvCxnSpPr>
            <a:stCxn id="221" idx="0"/>
          </p:cNvCxnSpPr>
          <p:nvPr/>
        </p:nvCxnSpPr>
        <p:spPr>
          <a:xfrm flipH="1" flipV="1">
            <a:off x="10812600" y="1636920"/>
            <a:ext cx="95760" cy="37944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223" name="TextShape 10"/>
          <p:cNvSpPr txBox="1"/>
          <p:nvPr/>
        </p:nvSpPr>
        <p:spPr>
          <a:xfrm>
            <a:off x="10152000" y="1368000"/>
            <a:ext cx="154620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사진 다운로드 버튼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224" name="Rectangle 11"/>
          <p:cNvSpPr/>
          <p:nvPr/>
        </p:nvSpPr>
        <p:spPr>
          <a:xfrm>
            <a:off x="10224000" y="5544000"/>
            <a:ext cx="864000" cy="360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225" name="Line 12"/>
          <p:cNvCxnSpPr>
            <a:stCxn id="224" idx="0"/>
          </p:cNvCxnSpPr>
          <p:nvPr/>
        </p:nvCxnSpPr>
        <p:spPr>
          <a:xfrm flipV="1">
            <a:off x="10656000" y="4923720"/>
            <a:ext cx="841320" cy="62064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226" name="TextShape 13"/>
          <p:cNvSpPr txBox="1"/>
          <p:nvPr/>
        </p:nvSpPr>
        <p:spPr>
          <a:xfrm>
            <a:off x="11304000" y="4536000"/>
            <a:ext cx="1070640" cy="77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게시 글 수정 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삭제 기능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227" name="Rectangle 14"/>
          <p:cNvSpPr/>
          <p:nvPr/>
        </p:nvSpPr>
        <p:spPr>
          <a:xfrm>
            <a:off x="7704000" y="5760000"/>
            <a:ext cx="2520000" cy="864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228" name="Line 15"/>
          <p:cNvCxnSpPr>
            <a:stCxn id="227" idx="2"/>
          </p:cNvCxnSpPr>
          <p:nvPr/>
        </p:nvCxnSpPr>
        <p:spPr>
          <a:xfrm>
            <a:off x="8964000" y="6624000"/>
            <a:ext cx="360000" cy="24516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229" name="TextShape 16"/>
          <p:cNvSpPr txBox="1"/>
          <p:nvPr/>
        </p:nvSpPr>
        <p:spPr>
          <a:xfrm>
            <a:off x="9468360" y="6650280"/>
            <a:ext cx="214056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모든 사용자는 댓글을 달고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댓글 수정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, 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삭제도 가능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230" name="TextShape 17"/>
          <p:cNvSpPr txBox="1"/>
          <p:nvPr/>
        </p:nvSpPr>
        <p:spPr>
          <a:xfrm>
            <a:off x="5256000" y="4968000"/>
            <a:ext cx="160560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게시 글 클릭했을 때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79280" y="143640"/>
            <a:ext cx="2159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ff"/>
                </a:solidFill>
                <a:latin typeface="SunGulim"/>
              </a:rPr>
              <a:t>staff.jsp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5040000" y="143640"/>
            <a:ext cx="3168000" cy="70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디자이너 소개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360000" y="1224000"/>
            <a:ext cx="6737400" cy="5600880"/>
          </a:xfrm>
          <a:prstGeom prst="rect">
            <a:avLst/>
          </a:prstGeom>
          <a:ln>
            <a:noFill/>
          </a:ln>
        </p:spPr>
      </p:pic>
      <p:sp>
        <p:nvSpPr>
          <p:cNvPr id="234" name="Rectangle 3"/>
          <p:cNvSpPr/>
          <p:nvPr/>
        </p:nvSpPr>
        <p:spPr>
          <a:xfrm>
            <a:off x="1656000" y="2736000"/>
            <a:ext cx="4248000" cy="2088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235" name="Line 4"/>
          <p:cNvCxnSpPr>
            <a:stCxn id="234" idx="0"/>
          </p:cNvCxnSpPr>
          <p:nvPr/>
        </p:nvCxnSpPr>
        <p:spPr>
          <a:xfrm flipH="1" flipV="1">
            <a:off x="3420720" y="939240"/>
            <a:ext cx="359640" cy="179712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236" name="TextShape 5"/>
          <p:cNvSpPr txBox="1"/>
          <p:nvPr/>
        </p:nvSpPr>
        <p:spPr>
          <a:xfrm>
            <a:off x="2952000" y="648000"/>
            <a:ext cx="96048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Modal 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구현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237" name="Rectangle 6"/>
          <p:cNvSpPr/>
          <p:nvPr/>
        </p:nvSpPr>
        <p:spPr>
          <a:xfrm>
            <a:off x="3528000" y="3816000"/>
            <a:ext cx="360000" cy="288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238" name="Line 7"/>
          <p:cNvCxnSpPr>
            <a:stCxn id="237" idx="3"/>
          </p:cNvCxnSpPr>
          <p:nvPr/>
        </p:nvCxnSpPr>
        <p:spPr>
          <a:xfrm flipV="1">
            <a:off x="3888000" y="2200320"/>
            <a:ext cx="3611520" cy="176004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7576920" y="1420200"/>
            <a:ext cx="3223080" cy="2323800"/>
          </a:xfrm>
          <a:prstGeom prst="rect">
            <a:avLst/>
          </a:prstGeom>
          <a:ln>
            <a:noFill/>
          </a:ln>
        </p:spPr>
      </p:pic>
      <p:sp>
        <p:nvSpPr>
          <p:cNvPr id="240" name="TextShape 8"/>
          <p:cNvSpPr txBox="1"/>
          <p:nvPr/>
        </p:nvSpPr>
        <p:spPr>
          <a:xfrm>
            <a:off x="7499160" y="3960000"/>
            <a:ext cx="269748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네이버 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SMTP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로 이력서 이메일로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보내기 구현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79280" y="143640"/>
            <a:ext cx="2159640" cy="71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ff"/>
                </a:solidFill>
                <a:latin typeface="SunGulim"/>
              </a:rPr>
              <a:t>boardList.jsp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5040000" y="143640"/>
            <a:ext cx="3168000" cy="70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관리자에게 문의하기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3671640" y="864000"/>
            <a:ext cx="8496360" cy="2491560"/>
          </a:xfrm>
          <a:prstGeom prst="rect">
            <a:avLst/>
          </a:prstGeom>
          <a:ln>
            <a:noFill/>
          </a:ln>
        </p:spPr>
      </p:pic>
      <p:sp>
        <p:nvSpPr>
          <p:cNvPr id="244" name="Rectangle 3"/>
          <p:cNvSpPr/>
          <p:nvPr/>
        </p:nvSpPr>
        <p:spPr>
          <a:xfrm>
            <a:off x="6696000" y="2736000"/>
            <a:ext cx="2376000" cy="432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sp>
        <p:nvSpPr>
          <p:cNvPr id="245" name="Line 4"/>
          <p:cNvSpPr/>
          <p:nvPr/>
        </p:nvSpPr>
        <p:spPr>
          <a:xfrm>
            <a:off x="9072000" y="3024000"/>
            <a:ext cx="720000" cy="0"/>
          </a:xfrm>
          <a:prstGeom prst="line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TextShape 5"/>
          <p:cNvSpPr txBox="1"/>
          <p:nvPr/>
        </p:nvSpPr>
        <p:spPr>
          <a:xfrm>
            <a:off x="9792000" y="2834280"/>
            <a:ext cx="1357200" cy="61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글 제목 입력 시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해당하는 글 검색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589680" y="3456000"/>
            <a:ext cx="5890320" cy="3436200"/>
          </a:xfrm>
          <a:prstGeom prst="rect">
            <a:avLst/>
          </a:prstGeom>
          <a:ln>
            <a:noFill/>
          </a:ln>
        </p:spPr>
      </p:pic>
      <p:sp>
        <p:nvSpPr>
          <p:cNvPr id="248" name="Rectangle 6"/>
          <p:cNvSpPr/>
          <p:nvPr/>
        </p:nvSpPr>
        <p:spPr>
          <a:xfrm>
            <a:off x="3671640" y="2448000"/>
            <a:ext cx="648360" cy="4320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</p:sp>
      <p:cxnSp>
        <p:nvCxnSpPr>
          <p:cNvPr id="249" name="Line 7"/>
          <p:cNvCxnSpPr>
            <a:stCxn id="248" idx="1"/>
            <a:endCxn id="247" idx="1"/>
          </p:cNvCxnSpPr>
          <p:nvPr/>
        </p:nvCxnSpPr>
        <p:spPr>
          <a:xfrm flipH="1">
            <a:off x="589680" y="2664000"/>
            <a:ext cx="3082320" cy="251028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250" name="TextShape 8"/>
          <p:cNvSpPr txBox="1"/>
          <p:nvPr/>
        </p:nvSpPr>
        <p:spPr>
          <a:xfrm>
            <a:off x="1080000" y="2448000"/>
            <a:ext cx="101124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게시 글 작성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251" name="Rectangle 9"/>
          <p:cNvSpPr/>
          <p:nvPr/>
        </p:nvSpPr>
        <p:spPr>
          <a:xfrm>
            <a:off x="3744000" y="1656000"/>
            <a:ext cx="8352000" cy="144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252" name="Line 10"/>
          <p:cNvCxnSpPr>
            <a:stCxn id="251" idx="2"/>
          </p:cNvCxnSpPr>
          <p:nvPr/>
        </p:nvCxnSpPr>
        <p:spPr>
          <a:xfrm>
            <a:off x="7920000" y="1800000"/>
            <a:ext cx="1693080" cy="172836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pic>
        <p:nvPicPr>
          <p:cNvPr id="253" name="" descr=""/>
          <p:cNvPicPr/>
          <p:nvPr/>
        </p:nvPicPr>
        <p:blipFill>
          <a:blip r:embed="rId3"/>
          <a:stretch/>
        </p:blipFill>
        <p:spPr>
          <a:xfrm>
            <a:off x="6696000" y="3528000"/>
            <a:ext cx="5833800" cy="3451680"/>
          </a:xfrm>
          <a:prstGeom prst="rect">
            <a:avLst/>
          </a:prstGeom>
          <a:ln>
            <a:noFill/>
          </a:ln>
        </p:spPr>
      </p:pic>
      <p:sp>
        <p:nvSpPr>
          <p:cNvPr id="254" name="Rectangle 11"/>
          <p:cNvSpPr/>
          <p:nvPr/>
        </p:nvSpPr>
        <p:spPr>
          <a:xfrm>
            <a:off x="10296000" y="6480000"/>
            <a:ext cx="432000" cy="360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sp>
        <p:nvSpPr>
          <p:cNvPr id="255" name="TextShape 12"/>
          <p:cNvSpPr txBox="1"/>
          <p:nvPr/>
        </p:nvSpPr>
        <p:spPr>
          <a:xfrm>
            <a:off x="9043560" y="6573960"/>
            <a:ext cx="118944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댓글 기능 구현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256" name="Rectangle 13"/>
          <p:cNvSpPr/>
          <p:nvPr/>
        </p:nvSpPr>
        <p:spPr>
          <a:xfrm>
            <a:off x="10728000" y="6480000"/>
            <a:ext cx="1368000" cy="360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sp>
        <p:nvSpPr>
          <p:cNvPr id="257" name="Line 14"/>
          <p:cNvSpPr/>
          <p:nvPr/>
        </p:nvSpPr>
        <p:spPr>
          <a:xfrm flipV="1">
            <a:off x="11376000" y="5616000"/>
            <a:ext cx="0" cy="864000"/>
          </a:xfrm>
          <a:prstGeom prst="line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TextShape 15"/>
          <p:cNvSpPr txBox="1"/>
          <p:nvPr/>
        </p:nvSpPr>
        <p:spPr>
          <a:xfrm>
            <a:off x="11016000" y="5184000"/>
            <a:ext cx="142704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게시 글 수정 삭제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79280" y="143640"/>
            <a:ext cx="2159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ff"/>
                </a:solidFill>
                <a:latin typeface="SunGulim"/>
              </a:rPr>
              <a:t>map.jsp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5040000" y="143640"/>
            <a:ext cx="3168000" cy="70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찾아 오는 길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872000" y="864000"/>
            <a:ext cx="8466120" cy="4267080"/>
          </a:xfrm>
          <a:prstGeom prst="rect">
            <a:avLst/>
          </a:prstGeom>
          <a:ln>
            <a:noFill/>
          </a:ln>
        </p:spPr>
      </p:pic>
      <p:sp>
        <p:nvSpPr>
          <p:cNvPr id="262" name="TextShape 3"/>
          <p:cNvSpPr txBox="1"/>
          <p:nvPr/>
        </p:nvSpPr>
        <p:spPr>
          <a:xfrm>
            <a:off x="2448000" y="5544000"/>
            <a:ext cx="617220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2400" spc="-1" strike="noStrike">
                <a:solidFill>
                  <a:srgbClr val="ffffff"/>
                </a:solidFill>
                <a:latin typeface="SunGulim"/>
              </a:rPr>
              <a:t>카카오 맵 </a:t>
            </a:r>
            <a:r>
              <a:rPr b="0" lang="ko-KR" sz="2400" spc="-1" strike="noStrike">
                <a:solidFill>
                  <a:srgbClr val="ffffff"/>
                </a:solidFill>
                <a:latin typeface="SunGulim"/>
              </a:rPr>
              <a:t>API</a:t>
            </a:r>
            <a:r>
              <a:rPr b="0" lang="ko-KR" sz="2400" spc="-1" strike="noStrike">
                <a:solidFill>
                  <a:srgbClr val="ffffff"/>
                </a:solidFill>
                <a:latin typeface="SunGulim"/>
              </a:rPr>
              <a:t>를 이용하여 위치를 띄워준다</a:t>
            </a:r>
            <a:r>
              <a:rPr b="0" lang="ko-KR" sz="2400" spc="-1" strike="noStrike">
                <a:solidFill>
                  <a:srgbClr val="ffffff"/>
                </a:solidFill>
                <a:latin typeface="SunGulim"/>
              </a:rPr>
              <a:t>.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979640" y="1656360"/>
            <a:ext cx="9089640" cy="5175720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3780000" y="143640"/>
            <a:ext cx="5040000" cy="72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	</a:t>
            </a:r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	</a:t>
            </a:r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	</a:t>
            </a:r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메인 화면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68920" y="71280"/>
            <a:ext cx="234000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ff"/>
                </a:solidFill>
                <a:latin typeface="SunGulim"/>
              </a:rPr>
              <a:t>main.jsp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86" name="Rectangle 3"/>
          <p:cNvSpPr/>
          <p:nvPr/>
        </p:nvSpPr>
        <p:spPr>
          <a:xfrm>
            <a:off x="9359640" y="1512000"/>
            <a:ext cx="899640" cy="64728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87" name="Line 4"/>
          <p:cNvCxnSpPr>
            <a:stCxn id="86" idx="1"/>
          </p:cNvCxnSpPr>
          <p:nvPr/>
        </p:nvCxnSpPr>
        <p:spPr>
          <a:xfrm flipH="1" flipV="1">
            <a:off x="7454880" y="1218960"/>
            <a:ext cx="1905120" cy="61704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88" name="TextShape 5"/>
          <p:cNvSpPr txBox="1"/>
          <p:nvPr/>
        </p:nvSpPr>
        <p:spPr>
          <a:xfrm>
            <a:off x="6737400" y="960480"/>
            <a:ext cx="1038600" cy="155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로그인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회원가입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89" name="Rectangle 6"/>
          <p:cNvSpPr/>
          <p:nvPr/>
        </p:nvSpPr>
        <p:spPr>
          <a:xfrm>
            <a:off x="5849280" y="2591640"/>
            <a:ext cx="4228920" cy="64728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90" name="Line 7"/>
          <p:cNvCxnSpPr>
            <a:stCxn id="89" idx="1"/>
          </p:cNvCxnSpPr>
          <p:nvPr/>
        </p:nvCxnSpPr>
        <p:spPr>
          <a:xfrm flipH="1" flipV="1">
            <a:off x="3772080" y="1231560"/>
            <a:ext cx="2077560" cy="168408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91" name="TextShape 8"/>
          <p:cNvSpPr txBox="1"/>
          <p:nvPr/>
        </p:nvSpPr>
        <p:spPr>
          <a:xfrm>
            <a:off x="2718720" y="1152000"/>
            <a:ext cx="1385280" cy="64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각종 메뉴들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2699280" y="3168360"/>
            <a:ext cx="8099280" cy="366372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93" name="Line 10"/>
          <p:cNvCxnSpPr>
            <a:stCxn id="92" idx="1"/>
          </p:cNvCxnSpPr>
          <p:nvPr/>
        </p:nvCxnSpPr>
        <p:spPr>
          <a:xfrm flipH="1" flipV="1">
            <a:off x="1333440" y="3797280"/>
            <a:ext cx="1366200" cy="120312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94" name="TextShape 11"/>
          <p:cNvSpPr txBox="1"/>
          <p:nvPr/>
        </p:nvSpPr>
        <p:spPr>
          <a:xfrm>
            <a:off x="268920" y="3623040"/>
            <a:ext cx="1440360" cy="155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JS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로 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슬라이드쇼 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구현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79280" y="143640"/>
            <a:ext cx="2159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ff"/>
                </a:solidFill>
                <a:latin typeface="SunGulim"/>
              </a:rPr>
              <a:t>join.jsp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0" y="143640"/>
            <a:ext cx="252000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회원가입 화면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>
            <a:lum contrast="1000"/>
          </a:blip>
          <a:stretch/>
        </p:blipFill>
        <p:spPr>
          <a:xfrm>
            <a:off x="424080" y="2124000"/>
            <a:ext cx="4975920" cy="4572000"/>
          </a:xfrm>
          <a:prstGeom prst="rect">
            <a:avLst/>
          </a:prstGeom>
          <a:ln>
            <a:noFill/>
          </a:ln>
        </p:spPr>
      </p:pic>
      <p:sp>
        <p:nvSpPr>
          <p:cNvPr id="98" name="Rectangle 3"/>
          <p:cNvSpPr/>
          <p:nvPr/>
        </p:nvSpPr>
        <p:spPr>
          <a:xfrm>
            <a:off x="792000" y="3168000"/>
            <a:ext cx="3600000" cy="288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99" name="Line 4"/>
          <p:cNvCxnSpPr>
            <a:stCxn id="98" idx="3"/>
          </p:cNvCxnSpPr>
          <p:nvPr/>
        </p:nvCxnSpPr>
        <p:spPr>
          <a:xfrm flipV="1">
            <a:off x="4392000" y="1904760"/>
            <a:ext cx="129240" cy="140760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179280" y="538920"/>
            <a:ext cx="4426920" cy="1333080"/>
          </a:xfrm>
          <a:prstGeom prst="rect">
            <a:avLst/>
          </a:prstGeom>
          <a:ln>
            <a:noFill/>
          </a:ln>
        </p:spPr>
      </p:pic>
      <p:sp>
        <p:nvSpPr>
          <p:cNvPr id="101" name="TextShape 5"/>
          <p:cNvSpPr txBox="1"/>
          <p:nvPr/>
        </p:nvSpPr>
        <p:spPr>
          <a:xfrm>
            <a:off x="1944000" y="648000"/>
            <a:ext cx="2448000" cy="40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정규식에 맞지 않는 아이디를 입력했을 때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cxnSp>
        <p:nvCxnSpPr>
          <p:cNvPr id="102" name="Line 6"/>
          <p:cNvCxnSpPr>
            <a:stCxn id="98" idx="3"/>
          </p:cNvCxnSpPr>
          <p:nvPr/>
        </p:nvCxnSpPr>
        <p:spPr>
          <a:xfrm flipV="1">
            <a:off x="4392000" y="1569600"/>
            <a:ext cx="1229400" cy="174276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5634360" y="789480"/>
            <a:ext cx="4373640" cy="1226520"/>
          </a:xfrm>
          <a:prstGeom prst="rect">
            <a:avLst/>
          </a:prstGeom>
          <a:ln>
            <a:noFill/>
          </a:ln>
        </p:spPr>
      </p:pic>
      <p:sp>
        <p:nvSpPr>
          <p:cNvPr id="104" name="TextShape 7"/>
          <p:cNvSpPr txBox="1"/>
          <p:nvPr/>
        </p:nvSpPr>
        <p:spPr>
          <a:xfrm>
            <a:off x="7344000" y="936000"/>
            <a:ext cx="252000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중복된 아이디인 경우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5904000" y="2808000"/>
            <a:ext cx="4259520" cy="1203480"/>
          </a:xfrm>
          <a:prstGeom prst="rect">
            <a:avLst/>
          </a:prstGeom>
          <a:ln>
            <a:noFill/>
          </a:ln>
        </p:spPr>
      </p:pic>
      <p:cxnSp>
        <p:nvCxnSpPr>
          <p:cNvPr id="106" name="Line 8"/>
          <p:cNvCxnSpPr>
            <a:stCxn id="98" idx="3"/>
            <a:endCxn id="105" idx="1"/>
          </p:cNvCxnSpPr>
          <p:nvPr/>
        </p:nvCxnSpPr>
        <p:spPr>
          <a:xfrm>
            <a:off x="4392000" y="3312000"/>
            <a:ext cx="1512360" cy="9792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107" name="TextShape 9"/>
          <p:cNvSpPr txBox="1"/>
          <p:nvPr/>
        </p:nvSpPr>
        <p:spPr>
          <a:xfrm>
            <a:off x="7776000" y="2880000"/>
            <a:ext cx="230400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사용가능한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아이디인 경우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08" name="Rectangle 10"/>
          <p:cNvSpPr/>
          <p:nvPr/>
        </p:nvSpPr>
        <p:spPr>
          <a:xfrm>
            <a:off x="792000" y="3456000"/>
            <a:ext cx="2880000" cy="504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109" name="Line 11"/>
          <p:cNvCxnSpPr>
            <a:stCxn id="108" idx="3"/>
          </p:cNvCxnSpPr>
          <p:nvPr/>
        </p:nvCxnSpPr>
        <p:spPr>
          <a:xfrm>
            <a:off x="3672000" y="3708000"/>
            <a:ext cx="2311560" cy="148392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110" name="TextShape 12"/>
          <p:cNvSpPr txBox="1"/>
          <p:nvPr/>
        </p:nvSpPr>
        <p:spPr>
          <a:xfrm>
            <a:off x="5976000" y="5123520"/>
            <a:ext cx="453600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JS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로 비밀번호 확인란의 값을 비교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79280" y="143640"/>
            <a:ext cx="2159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ff"/>
                </a:solidFill>
                <a:latin typeface="SunGulim"/>
              </a:rPr>
              <a:t>join.jsp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0" y="143640"/>
            <a:ext cx="252000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회원가입 화면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>
            <a:lum contrast="1000"/>
          </a:blip>
          <a:stretch/>
        </p:blipFill>
        <p:spPr>
          <a:xfrm>
            <a:off x="424800" y="2124000"/>
            <a:ext cx="4975920" cy="4572000"/>
          </a:xfrm>
          <a:prstGeom prst="rect">
            <a:avLst/>
          </a:prstGeom>
          <a:ln>
            <a:noFill/>
          </a:ln>
        </p:spPr>
      </p:pic>
      <p:sp>
        <p:nvSpPr>
          <p:cNvPr id="114" name="TextShape 3"/>
          <p:cNvSpPr txBox="1"/>
          <p:nvPr/>
        </p:nvSpPr>
        <p:spPr>
          <a:xfrm>
            <a:off x="7776000" y="2880000"/>
            <a:ext cx="230400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  <a:p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15" name="Rectangle 4"/>
          <p:cNvSpPr/>
          <p:nvPr/>
        </p:nvSpPr>
        <p:spPr>
          <a:xfrm>
            <a:off x="4176000" y="4464000"/>
            <a:ext cx="1152000" cy="504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116" name="Line 5"/>
          <p:cNvCxnSpPr>
            <a:stCxn id="115" idx="3"/>
          </p:cNvCxnSpPr>
          <p:nvPr/>
        </p:nvCxnSpPr>
        <p:spPr>
          <a:xfrm flipV="1">
            <a:off x="5328000" y="1287720"/>
            <a:ext cx="548280" cy="342864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117" name="Rectangle 6"/>
          <p:cNvSpPr/>
          <p:nvPr/>
        </p:nvSpPr>
        <p:spPr>
          <a:xfrm>
            <a:off x="1656000" y="5184000"/>
            <a:ext cx="720000" cy="432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118" name="Line 7"/>
          <p:cNvCxnSpPr>
            <a:stCxn id="117" idx="3"/>
          </p:cNvCxnSpPr>
          <p:nvPr/>
        </p:nvCxnSpPr>
        <p:spPr>
          <a:xfrm flipV="1">
            <a:off x="2376000" y="5241600"/>
            <a:ext cx="3634200" cy="15876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119" name="TextShape 8"/>
          <p:cNvSpPr txBox="1"/>
          <p:nvPr/>
        </p:nvSpPr>
        <p:spPr>
          <a:xfrm>
            <a:off x="6048000" y="4752000"/>
            <a:ext cx="5040000" cy="96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기본적으로 모든 정보는 입력해야 하고 그렇지 않을 경우 에러 메세지 출력 올바른 정보를 입력하고 버튼 클릭 시 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joinPro.jsp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로 이동하여 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DB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에 회원 정보 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INSERT 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작업 수행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6048000" y="576000"/>
            <a:ext cx="4800600" cy="3963960"/>
          </a:xfrm>
          <a:prstGeom prst="rect">
            <a:avLst/>
          </a:prstGeom>
          <a:ln>
            <a:noFill/>
          </a:ln>
        </p:spPr>
      </p:pic>
      <p:sp>
        <p:nvSpPr>
          <p:cNvPr id="121" name="TextShape 9"/>
          <p:cNvSpPr txBox="1"/>
          <p:nvPr/>
        </p:nvSpPr>
        <p:spPr>
          <a:xfrm>
            <a:off x="8640000" y="2592000"/>
            <a:ext cx="156852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다음 주소 검색 </a:t>
            </a:r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API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9280" y="143640"/>
            <a:ext cx="2159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ff"/>
                </a:solidFill>
                <a:latin typeface="SunGulim"/>
              </a:rPr>
              <a:t>login.jsp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0000" y="143640"/>
            <a:ext cx="252000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로그인 화면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7776000" y="2880000"/>
            <a:ext cx="230400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  <a:p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6048000" y="4752000"/>
            <a:ext cx="5040000" cy="56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  <a:p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36840" y="3168000"/>
            <a:ext cx="4907160" cy="2994480"/>
          </a:xfrm>
          <a:prstGeom prst="rect">
            <a:avLst/>
          </a:prstGeom>
          <a:ln>
            <a:noFill/>
          </a:ln>
        </p:spPr>
      </p:pic>
      <p:sp>
        <p:nvSpPr>
          <p:cNvPr id="127" name="Rectangle 5"/>
          <p:cNvSpPr/>
          <p:nvPr/>
        </p:nvSpPr>
        <p:spPr>
          <a:xfrm>
            <a:off x="1872000" y="4176000"/>
            <a:ext cx="2016000" cy="432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128" name="Line 6"/>
          <p:cNvCxnSpPr>
            <a:stCxn id="127" idx="0"/>
          </p:cNvCxnSpPr>
          <p:nvPr/>
        </p:nvCxnSpPr>
        <p:spPr>
          <a:xfrm flipH="1" flipV="1">
            <a:off x="2106000" y="2750040"/>
            <a:ext cx="774360" cy="142632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129" name="TextShape 7"/>
          <p:cNvSpPr txBox="1"/>
          <p:nvPr/>
        </p:nvSpPr>
        <p:spPr>
          <a:xfrm>
            <a:off x="1080000" y="2459520"/>
            <a:ext cx="338400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ID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와 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PW 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정보 입력 칸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30" name="Rectangle 8"/>
          <p:cNvSpPr/>
          <p:nvPr/>
        </p:nvSpPr>
        <p:spPr>
          <a:xfrm>
            <a:off x="2160000" y="5040000"/>
            <a:ext cx="1440000" cy="288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131" name="Line 9"/>
          <p:cNvCxnSpPr>
            <a:stCxn id="130" idx="3"/>
          </p:cNvCxnSpPr>
          <p:nvPr/>
        </p:nvCxnSpPr>
        <p:spPr>
          <a:xfrm flipH="1">
            <a:off x="2910960" y="5184000"/>
            <a:ext cx="689400" cy="142992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132" name="TextShape 10"/>
          <p:cNvSpPr txBox="1"/>
          <p:nvPr/>
        </p:nvSpPr>
        <p:spPr>
          <a:xfrm>
            <a:off x="1296000" y="6408000"/>
            <a:ext cx="172800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join.jsp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로 이동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33" name="Ellipse 11"/>
          <p:cNvSpPr/>
          <p:nvPr/>
        </p:nvSpPr>
        <p:spPr>
          <a:xfrm>
            <a:off x="2088000" y="4608000"/>
            <a:ext cx="720000" cy="360000"/>
          </a:xfrm>
          <a:prstGeom prst="ellipse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134" name="Line 12"/>
          <p:cNvCxnSpPr>
            <a:stCxn id="133" idx="6"/>
            <a:endCxn id="125" idx="1"/>
          </p:cNvCxnSpPr>
          <p:nvPr/>
        </p:nvCxnSpPr>
        <p:spPr>
          <a:xfrm>
            <a:off x="2808000" y="4788000"/>
            <a:ext cx="3240360" cy="24192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135" name="TextShape 13"/>
          <p:cNvSpPr txBox="1"/>
          <p:nvPr/>
        </p:nvSpPr>
        <p:spPr>
          <a:xfrm>
            <a:off x="6165000" y="4578840"/>
            <a:ext cx="3615840" cy="62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LoginPro.jsp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로 이동하여 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DB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에서 해당하는 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ID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와 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PW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를 이용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SELECT 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작업 수행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계정이 있으면 로그인 성공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cxnSp>
        <p:nvCxnSpPr>
          <p:cNvPr id="136" name="Line 14"/>
          <p:cNvCxnSpPr>
            <a:stCxn id="127" idx="3"/>
          </p:cNvCxnSpPr>
          <p:nvPr/>
        </p:nvCxnSpPr>
        <p:spPr>
          <a:xfrm flipV="1">
            <a:off x="3888000" y="1784160"/>
            <a:ext cx="1920960" cy="260820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6048000" y="513360"/>
            <a:ext cx="4312800" cy="11426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6048000" y="1661400"/>
            <a:ext cx="4320000" cy="1074600"/>
          </a:xfrm>
          <a:prstGeom prst="rect">
            <a:avLst/>
          </a:prstGeom>
          <a:ln>
            <a:noFill/>
          </a:ln>
        </p:spPr>
      </p:pic>
      <p:sp>
        <p:nvSpPr>
          <p:cNvPr id="139" name="TextShape 15"/>
          <p:cNvSpPr txBox="1"/>
          <p:nvPr/>
        </p:nvSpPr>
        <p:spPr>
          <a:xfrm>
            <a:off x="6984000" y="2880000"/>
            <a:ext cx="283572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ID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가 다른 경우 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&amp; PW</a:t>
            </a:r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가 다른 경우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4"/>
          <a:stretch/>
        </p:blipFill>
        <p:spPr>
          <a:xfrm>
            <a:off x="6156720" y="5625360"/>
            <a:ext cx="1691280" cy="11426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5"/>
          <a:stretch/>
        </p:blipFill>
        <p:spPr>
          <a:xfrm>
            <a:off x="7969320" y="5625360"/>
            <a:ext cx="1462680" cy="1142640"/>
          </a:xfrm>
          <a:prstGeom prst="rect">
            <a:avLst/>
          </a:prstGeom>
          <a:ln>
            <a:noFill/>
          </a:ln>
        </p:spPr>
      </p:pic>
      <p:sp>
        <p:nvSpPr>
          <p:cNvPr id="142" name="Rectangle 16"/>
          <p:cNvSpPr/>
          <p:nvPr/>
        </p:nvSpPr>
        <p:spPr>
          <a:xfrm>
            <a:off x="5832000" y="5472000"/>
            <a:ext cx="4176000" cy="1512000"/>
          </a:xfrm>
          <a:prstGeom prst="rect">
            <a:avLst/>
          </a:prstGeom>
          <a:noFill/>
          <a:ln w="76320">
            <a:solidFill>
              <a:srgbClr val="ffff66"/>
            </a:solidFill>
            <a:round/>
          </a:ln>
        </p:spPr>
      </p:sp>
      <p:cxnSp>
        <p:nvCxnSpPr>
          <p:cNvPr id="143" name="Line 17"/>
          <p:cNvCxnSpPr>
            <a:stCxn id="142" idx="3"/>
          </p:cNvCxnSpPr>
          <p:nvPr/>
        </p:nvCxnSpPr>
        <p:spPr>
          <a:xfrm flipV="1">
            <a:off x="10008000" y="6211080"/>
            <a:ext cx="375840" cy="17280"/>
          </a:xfrm>
          <a:prstGeom prst="bentConnector3">
            <a:avLst/>
          </a:prstGeom>
          <a:ln w="76320">
            <a:solidFill>
              <a:srgbClr val="ffff00"/>
            </a:solidFill>
            <a:round/>
            <a:tailEnd len="med" type="triangle" w="med"/>
          </a:ln>
        </p:spPr>
      </p:cxnSp>
      <p:sp>
        <p:nvSpPr>
          <p:cNvPr id="144" name="TextShape 18"/>
          <p:cNvSpPr txBox="1"/>
          <p:nvPr/>
        </p:nvSpPr>
        <p:spPr>
          <a:xfrm>
            <a:off x="10440000" y="6120000"/>
            <a:ext cx="1486800" cy="62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00"/>
                </a:solidFill>
                <a:latin typeface="SunGulim"/>
              </a:rPr>
              <a:t>로그인이 성공하면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00"/>
                </a:solidFill>
                <a:latin typeface="SunGulim"/>
              </a:rPr>
              <a:t>페이지 상단에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00"/>
                </a:solidFill>
                <a:latin typeface="SunGulim"/>
              </a:rPr>
              <a:t>표시 되는 내용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79280" y="143640"/>
            <a:ext cx="2159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ff"/>
                </a:solidFill>
                <a:latin typeface="SunGulim"/>
              </a:rPr>
              <a:t>main.jsp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40000" y="143640"/>
            <a:ext cx="2736000" cy="70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관리자로 로그인 시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442440" y="804960"/>
            <a:ext cx="6469560" cy="1859040"/>
          </a:xfrm>
          <a:prstGeom prst="rect">
            <a:avLst/>
          </a:prstGeom>
          <a:ln>
            <a:noFill/>
          </a:ln>
        </p:spPr>
      </p:pic>
      <p:sp>
        <p:nvSpPr>
          <p:cNvPr id="148" name="Rectangle 3"/>
          <p:cNvSpPr/>
          <p:nvPr/>
        </p:nvSpPr>
        <p:spPr>
          <a:xfrm>
            <a:off x="5760000" y="1368000"/>
            <a:ext cx="1008000" cy="720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149" name="Line 4"/>
          <p:cNvCxnSpPr>
            <a:stCxn id="148" idx="1"/>
          </p:cNvCxnSpPr>
          <p:nvPr/>
        </p:nvCxnSpPr>
        <p:spPr>
          <a:xfrm flipH="1">
            <a:off x="3461400" y="1728000"/>
            <a:ext cx="2298960" cy="2055600"/>
          </a:xfrm>
          <a:prstGeom prst="bentConnector3">
            <a:avLst/>
          </a:prstGeom>
          <a:ln w="76320">
            <a:solidFill>
              <a:srgbClr val="ff420e"/>
            </a:solidFill>
            <a:round/>
            <a:tailEnd len="med" type="triangle" w="med"/>
          </a:ln>
        </p:spPr>
      </p:cxn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221400" y="3024000"/>
            <a:ext cx="3090600" cy="2712240"/>
          </a:xfrm>
          <a:prstGeom prst="rect">
            <a:avLst/>
          </a:prstGeom>
          <a:ln>
            <a:noFill/>
          </a:ln>
        </p:spPr>
      </p:pic>
      <p:sp>
        <p:nvSpPr>
          <p:cNvPr id="151" name="TextShape 5"/>
          <p:cNvSpPr txBox="1"/>
          <p:nvPr/>
        </p:nvSpPr>
        <p:spPr>
          <a:xfrm>
            <a:off x="3547080" y="3528000"/>
            <a:ext cx="100188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1400" spc="-1" strike="noStrike">
                <a:solidFill>
                  <a:srgbClr val="ffffff"/>
                </a:solidFill>
                <a:latin typeface="SunGulim"/>
              </a:rPr>
              <a:t>MODIFIED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4641840" y="3024000"/>
            <a:ext cx="7742160" cy="1211040"/>
          </a:xfrm>
          <a:prstGeom prst="rect">
            <a:avLst/>
          </a:prstGeom>
          <a:ln>
            <a:noFill/>
          </a:ln>
        </p:spPr>
      </p:pic>
      <p:sp>
        <p:nvSpPr>
          <p:cNvPr id="153" name="Ellipse 6"/>
          <p:cNvSpPr/>
          <p:nvPr/>
        </p:nvSpPr>
        <p:spPr>
          <a:xfrm>
            <a:off x="6408000" y="1728000"/>
            <a:ext cx="504000" cy="360000"/>
          </a:xfrm>
          <a:prstGeom prst="ellipse">
            <a:avLst/>
          </a:prstGeom>
          <a:noFill/>
          <a:ln w="76320">
            <a:solidFill>
              <a:srgbClr val="ffff00"/>
            </a:solidFill>
            <a:round/>
          </a:ln>
        </p:spPr>
      </p:sp>
      <p:cxnSp>
        <p:nvCxnSpPr>
          <p:cNvPr id="154" name="Line 7"/>
          <p:cNvCxnSpPr>
            <a:stCxn id="153" idx="0"/>
          </p:cNvCxnSpPr>
          <p:nvPr/>
        </p:nvCxnSpPr>
        <p:spPr>
          <a:xfrm flipV="1">
            <a:off x="6660000" y="1489320"/>
            <a:ext cx="665280" cy="239040"/>
          </a:xfrm>
          <a:prstGeom prst="bentConnector3">
            <a:avLst/>
          </a:prstGeom>
          <a:ln w="12600">
            <a:solidFill>
              <a:srgbClr val="ffff00"/>
            </a:solidFill>
            <a:round/>
            <a:tailEnd len="med" type="triangle" w="med"/>
          </a:ln>
        </p:spPr>
      </p:cxnSp>
      <p:sp>
        <p:nvSpPr>
          <p:cNvPr id="155" name="TextShape 8"/>
          <p:cNvSpPr txBox="1"/>
          <p:nvPr/>
        </p:nvSpPr>
        <p:spPr>
          <a:xfrm>
            <a:off x="7416000" y="1380960"/>
            <a:ext cx="2225880" cy="40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1400" spc="-1" strike="noStrike">
                <a:solidFill>
                  <a:srgbClr val="ffffff"/>
                </a:solidFill>
                <a:latin typeface="SunGulim"/>
              </a:rPr>
              <a:t>예약 접수 되지 않은 예약 수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cxnSp>
        <p:nvCxnSpPr>
          <p:cNvPr id="156" name="Line 9"/>
          <p:cNvCxnSpPr>
            <a:stCxn id="148" idx="2"/>
          </p:cNvCxnSpPr>
          <p:nvPr/>
        </p:nvCxnSpPr>
        <p:spPr>
          <a:xfrm>
            <a:off x="6264000" y="2088000"/>
            <a:ext cx="1758960" cy="82368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157" name="TextShape 10"/>
          <p:cNvSpPr txBox="1"/>
          <p:nvPr/>
        </p:nvSpPr>
        <p:spPr>
          <a:xfrm>
            <a:off x="7200000" y="2376000"/>
            <a:ext cx="68040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1400" spc="-1" strike="noStrike">
                <a:solidFill>
                  <a:srgbClr val="ffffff"/>
                </a:solidFill>
                <a:latin typeface="SunGulim"/>
              </a:rPr>
              <a:t>ADMIN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4"/>
          <a:stretch/>
        </p:blipFill>
        <p:spPr>
          <a:xfrm>
            <a:off x="4608000" y="4651200"/>
            <a:ext cx="3554280" cy="1180800"/>
          </a:xfrm>
          <a:prstGeom prst="rect">
            <a:avLst/>
          </a:prstGeom>
          <a:ln>
            <a:noFill/>
          </a:ln>
        </p:spPr>
      </p:pic>
      <p:sp>
        <p:nvSpPr>
          <p:cNvPr id="159" name="Rectangle 11"/>
          <p:cNvSpPr/>
          <p:nvPr/>
        </p:nvSpPr>
        <p:spPr>
          <a:xfrm>
            <a:off x="7848000" y="3312000"/>
            <a:ext cx="1368000" cy="14400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</p:sp>
      <p:cxnSp>
        <p:nvCxnSpPr>
          <p:cNvPr id="160" name="Line 12"/>
          <p:cNvCxnSpPr>
            <a:stCxn id="159" idx="1"/>
            <a:endCxn id="158" idx="0"/>
          </p:cNvCxnSpPr>
          <p:nvPr/>
        </p:nvCxnSpPr>
        <p:spPr>
          <a:xfrm flipH="1">
            <a:off x="6384960" y="3384000"/>
            <a:ext cx="1463400" cy="1267560"/>
          </a:xfrm>
          <a:prstGeom prst="bentConnector3">
            <a:avLst/>
          </a:prstGeom>
          <a:ln w="76320">
            <a:solidFill>
              <a:srgbClr val="ffff00"/>
            </a:solidFill>
            <a:round/>
            <a:tailEnd len="med" type="triangle" w="med"/>
          </a:ln>
        </p:spPr>
      </p:cxnSp>
      <p:sp>
        <p:nvSpPr>
          <p:cNvPr id="161" name="TextShape 13"/>
          <p:cNvSpPr txBox="1"/>
          <p:nvPr/>
        </p:nvSpPr>
        <p:spPr>
          <a:xfrm>
            <a:off x="4032000" y="4320000"/>
            <a:ext cx="2352960" cy="40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1400" spc="-1" strike="noStrike">
                <a:solidFill>
                  <a:srgbClr val="ffff00"/>
                </a:solidFill>
                <a:latin typeface="SunGulim"/>
              </a:rPr>
              <a:t>회원 정보 조회 </a:t>
            </a:r>
            <a:r>
              <a:rPr b="1" lang="ko-KR" sz="1400" spc="-1" strike="noStrike">
                <a:solidFill>
                  <a:srgbClr val="ffff00"/>
                </a:solidFill>
                <a:latin typeface="SunGulim"/>
              </a:rPr>
              <a:t>Ajax</a:t>
            </a:r>
            <a:r>
              <a:rPr b="1" lang="ko-KR" sz="1400" spc="-1" strike="noStrike">
                <a:solidFill>
                  <a:srgbClr val="ffff00"/>
                </a:solidFill>
                <a:latin typeface="SunGulim"/>
              </a:rPr>
              <a:t>로 구현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62" name="Rectangle 14"/>
          <p:cNvSpPr/>
          <p:nvPr/>
        </p:nvSpPr>
        <p:spPr>
          <a:xfrm>
            <a:off x="7848000" y="3456000"/>
            <a:ext cx="1368000" cy="21600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</p:sp>
      <p:pic>
        <p:nvPicPr>
          <p:cNvPr id="163" name="" descr=""/>
          <p:cNvPicPr/>
          <p:nvPr/>
        </p:nvPicPr>
        <p:blipFill>
          <a:blip r:embed="rId5"/>
          <a:stretch/>
        </p:blipFill>
        <p:spPr>
          <a:xfrm>
            <a:off x="8424000" y="4622400"/>
            <a:ext cx="3848040" cy="1249200"/>
          </a:xfrm>
          <a:prstGeom prst="rect">
            <a:avLst/>
          </a:prstGeom>
          <a:ln>
            <a:noFill/>
          </a:ln>
        </p:spPr>
      </p:pic>
      <p:cxnSp>
        <p:nvCxnSpPr>
          <p:cNvPr id="164" name="Line 15"/>
          <p:cNvCxnSpPr>
            <a:stCxn id="162" idx="3"/>
            <a:endCxn id="163" idx="0"/>
          </p:cNvCxnSpPr>
          <p:nvPr/>
        </p:nvCxnSpPr>
        <p:spPr>
          <a:xfrm>
            <a:off x="9216000" y="3564000"/>
            <a:ext cx="1132200" cy="1058760"/>
          </a:xfrm>
          <a:prstGeom prst="bentConnector3">
            <a:avLst/>
          </a:prstGeom>
          <a:ln w="76320">
            <a:solidFill>
              <a:srgbClr val="ffff00"/>
            </a:solidFill>
            <a:round/>
            <a:tailEnd len="med" type="triangle" w="med"/>
          </a:ln>
        </p:spPr>
      </p:cxnSp>
      <p:sp>
        <p:nvSpPr>
          <p:cNvPr id="165" name="TextShape 16"/>
          <p:cNvSpPr txBox="1"/>
          <p:nvPr/>
        </p:nvSpPr>
        <p:spPr>
          <a:xfrm>
            <a:off x="8208000" y="4332960"/>
            <a:ext cx="206568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1400" spc="-1" strike="noStrike">
                <a:solidFill>
                  <a:srgbClr val="ffff00"/>
                </a:solidFill>
                <a:latin typeface="SunGulim"/>
              </a:rPr>
              <a:t>회원 탈퇴 시킬 수 도 있다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79280" y="143640"/>
            <a:ext cx="2159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ff"/>
                </a:solidFill>
                <a:latin typeface="SunGulim"/>
              </a:rPr>
              <a:t>main.jsp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40000" y="143640"/>
            <a:ext cx="2736000" cy="70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사용자로 로그인 시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42800" y="806400"/>
            <a:ext cx="6469200" cy="185760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221400" y="3023640"/>
            <a:ext cx="3090600" cy="2712240"/>
          </a:xfrm>
          <a:prstGeom prst="rect">
            <a:avLst/>
          </a:prstGeom>
          <a:ln>
            <a:noFill/>
          </a:ln>
        </p:spPr>
      </p:pic>
      <p:sp>
        <p:nvSpPr>
          <p:cNvPr id="170" name="TextShape 3"/>
          <p:cNvSpPr txBox="1"/>
          <p:nvPr/>
        </p:nvSpPr>
        <p:spPr>
          <a:xfrm>
            <a:off x="3547440" y="3528000"/>
            <a:ext cx="100188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1400" spc="-1" strike="noStrike">
                <a:solidFill>
                  <a:srgbClr val="ffffff"/>
                </a:solidFill>
                <a:latin typeface="SunGulim"/>
              </a:rPr>
              <a:t>MODIFIED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cxnSp>
        <p:nvCxnSpPr>
          <p:cNvPr id="171" name="Line 4"/>
          <p:cNvCxnSpPr/>
          <p:nvPr/>
        </p:nvCxnSpPr>
        <p:spPr>
          <a:xfrm flipH="1">
            <a:off x="3461760" y="1728000"/>
            <a:ext cx="2082600" cy="2082600"/>
          </a:xfrm>
          <a:prstGeom prst="bentConnector3">
            <a:avLst/>
          </a:prstGeom>
          <a:ln w="76320">
            <a:solidFill>
              <a:srgbClr val="ff420e"/>
            </a:solidFill>
            <a:round/>
            <a:tailEnd len="med" type="triangle" w="med"/>
          </a:ln>
        </p:spPr>
      </p:cxnSp>
      <p:sp>
        <p:nvSpPr>
          <p:cNvPr id="172" name="Rectangle 5"/>
          <p:cNvSpPr/>
          <p:nvPr/>
        </p:nvSpPr>
        <p:spPr>
          <a:xfrm>
            <a:off x="5544000" y="1368000"/>
            <a:ext cx="1224000" cy="720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5832000" y="3105720"/>
            <a:ext cx="3101040" cy="1790280"/>
          </a:xfrm>
          <a:prstGeom prst="rect">
            <a:avLst/>
          </a:prstGeom>
          <a:ln>
            <a:noFill/>
          </a:ln>
        </p:spPr>
      </p:pic>
      <p:cxnSp>
        <p:nvCxnSpPr>
          <p:cNvPr id="174" name="Line 6"/>
          <p:cNvCxnSpPr>
            <a:stCxn id="172" idx="3"/>
            <a:endCxn id="173" idx="0"/>
          </p:cNvCxnSpPr>
          <p:nvPr/>
        </p:nvCxnSpPr>
        <p:spPr>
          <a:xfrm>
            <a:off x="6768000" y="1728000"/>
            <a:ext cx="614880" cy="137808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175" name="TextShape 7"/>
          <p:cNvSpPr txBox="1"/>
          <p:nvPr/>
        </p:nvSpPr>
        <p:spPr>
          <a:xfrm>
            <a:off x="7488000" y="2232000"/>
            <a:ext cx="125208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1400" spc="-1" strike="noStrike">
                <a:solidFill>
                  <a:srgbClr val="ffffff"/>
                </a:solidFill>
                <a:latin typeface="SunGulim"/>
              </a:rPr>
              <a:t>SECCESSiON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79280" y="143640"/>
            <a:ext cx="215964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ff"/>
                </a:solidFill>
                <a:latin typeface="SunGulim"/>
              </a:rPr>
              <a:t>reserve.jsp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040000" y="143640"/>
            <a:ext cx="252000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예약하기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614160" y="2016000"/>
            <a:ext cx="5073840" cy="5006160"/>
          </a:xfrm>
          <a:prstGeom prst="rect">
            <a:avLst/>
          </a:prstGeom>
          <a:ln>
            <a:noFill/>
          </a:ln>
        </p:spPr>
      </p:pic>
      <p:sp>
        <p:nvSpPr>
          <p:cNvPr id="179" name="Rectangle 3"/>
          <p:cNvSpPr/>
          <p:nvPr/>
        </p:nvSpPr>
        <p:spPr>
          <a:xfrm>
            <a:off x="4248000" y="4248000"/>
            <a:ext cx="864000" cy="432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180" name="Line 4"/>
          <p:cNvCxnSpPr>
            <a:stCxn id="179" idx="0"/>
          </p:cNvCxnSpPr>
          <p:nvPr/>
        </p:nvCxnSpPr>
        <p:spPr>
          <a:xfrm flipH="1" flipV="1">
            <a:off x="3984120" y="1515960"/>
            <a:ext cx="696240" cy="273240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2699280" y="507960"/>
            <a:ext cx="1980720" cy="1008000"/>
          </a:xfrm>
          <a:prstGeom prst="rect">
            <a:avLst/>
          </a:prstGeom>
          <a:ln>
            <a:noFill/>
          </a:ln>
        </p:spPr>
      </p:pic>
      <p:sp>
        <p:nvSpPr>
          <p:cNvPr id="182" name="TextShape 5"/>
          <p:cNvSpPr txBox="1"/>
          <p:nvPr/>
        </p:nvSpPr>
        <p:spPr>
          <a:xfrm>
            <a:off x="2786040" y="1110240"/>
            <a:ext cx="154620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로그인 하지 않으면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000000"/>
                </a:solidFill>
                <a:latin typeface="SunGulim"/>
              </a:rPr>
              <a:t>예약 불가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6265440" y="2061720"/>
            <a:ext cx="5902560" cy="4922280"/>
          </a:xfrm>
          <a:prstGeom prst="rect">
            <a:avLst/>
          </a:prstGeom>
          <a:ln>
            <a:noFill/>
          </a:ln>
        </p:spPr>
      </p:pic>
      <p:cxnSp>
        <p:nvCxnSpPr>
          <p:cNvPr id="184" name="Line 6"/>
          <p:cNvCxnSpPr>
            <a:stCxn id="179" idx="3"/>
          </p:cNvCxnSpPr>
          <p:nvPr/>
        </p:nvCxnSpPr>
        <p:spPr>
          <a:xfrm>
            <a:off x="5112000" y="4464000"/>
            <a:ext cx="858240" cy="51336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185" name="Rectangle 7"/>
          <p:cNvSpPr/>
          <p:nvPr/>
        </p:nvSpPr>
        <p:spPr>
          <a:xfrm>
            <a:off x="9720000" y="2520000"/>
            <a:ext cx="2520000" cy="3528000"/>
          </a:xfrm>
          <a:prstGeom prst="rect">
            <a:avLst/>
          </a:prstGeom>
          <a:noFill/>
          <a:ln w="76320">
            <a:solidFill>
              <a:srgbClr val="ffff00"/>
            </a:solidFill>
            <a:round/>
          </a:ln>
        </p:spPr>
      </p:sp>
      <p:cxnSp>
        <p:nvCxnSpPr>
          <p:cNvPr id="186" name="Line 8"/>
          <p:cNvCxnSpPr>
            <a:stCxn id="185" idx="0"/>
          </p:cNvCxnSpPr>
          <p:nvPr/>
        </p:nvCxnSpPr>
        <p:spPr>
          <a:xfrm flipH="1" flipV="1">
            <a:off x="8612640" y="1569600"/>
            <a:ext cx="2367720" cy="950760"/>
          </a:xfrm>
          <a:prstGeom prst="bentConnector3">
            <a:avLst/>
          </a:prstGeom>
          <a:ln w="76320">
            <a:solidFill>
              <a:srgbClr val="ffff00"/>
            </a:solidFill>
            <a:round/>
            <a:tailEnd len="med" type="triangle" w="med"/>
          </a:ln>
        </p:spPr>
      </p:cxnSp>
      <p:sp>
        <p:nvSpPr>
          <p:cNvPr id="187" name="TextShape 9"/>
          <p:cNvSpPr txBox="1"/>
          <p:nvPr/>
        </p:nvSpPr>
        <p:spPr>
          <a:xfrm>
            <a:off x="7920000" y="1080000"/>
            <a:ext cx="214488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2400" spc="-1" strike="noStrike">
                <a:solidFill>
                  <a:srgbClr val="ffff00"/>
                </a:solidFill>
                <a:latin typeface="SunGulim"/>
              </a:rPr>
              <a:t>JS</a:t>
            </a:r>
            <a:r>
              <a:rPr b="0" lang="ko-KR" sz="2400" spc="-1" strike="noStrike">
                <a:solidFill>
                  <a:srgbClr val="ffff00"/>
                </a:solidFill>
                <a:latin typeface="SunGulim"/>
              </a:rPr>
              <a:t>로 달력 구현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4"/>
          <a:stretch/>
        </p:blipFill>
        <p:spPr>
          <a:xfrm>
            <a:off x="10072800" y="902160"/>
            <a:ext cx="2095200" cy="75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79280" y="143640"/>
            <a:ext cx="2700720" cy="71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ff"/>
                </a:solidFill>
                <a:latin typeface="SunGulim"/>
              </a:rPr>
              <a:t>adminReserve.jsp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040000" y="143640"/>
            <a:ext cx="2520000" cy="3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ko-KR" sz="2400" spc="-1" strike="noStrike">
                <a:solidFill>
                  <a:srgbClr val="ffff00"/>
                </a:solidFill>
                <a:latin typeface="SunGulim"/>
              </a:rPr>
              <a:t>관리자의 예약관리</a:t>
            </a:r>
            <a:endParaRPr b="0" lang="ko-KR" sz="2400" spc="-1" strike="noStrike">
              <a:solidFill>
                <a:srgbClr val="ffffff"/>
              </a:solidFill>
              <a:latin typeface="SunGulim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937080" y="1429200"/>
            <a:ext cx="5182920" cy="5554800"/>
          </a:xfrm>
          <a:prstGeom prst="rect">
            <a:avLst/>
          </a:prstGeom>
          <a:ln>
            <a:noFill/>
          </a:ln>
        </p:spPr>
      </p:pic>
      <p:sp>
        <p:nvSpPr>
          <p:cNvPr id="192" name="TextShape 3"/>
          <p:cNvSpPr txBox="1"/>
          <p:nvPr/>
        </p:nvSpPr>
        <p:spPr>
          <a:xfrm>
            <a:off x="4176000" y="864000"/>
            <a:ext cx="422064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00"/>
                </a:solidFill>
                <a:latin typeface="SunGulim"/>
              </a:rPr>
              <a:t>사용자가 예약을 하면 관리자의 예약관리 페이지에서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00"/>
                </a:solidFill>
                <a:latin typeface="SunGulim"/>
              </a:rPr>
              <a:t>예약 현황을 확인 할 수 있다</a:t>
            </a:r>
            <a:r>
              <a:rPr b="0" lang="ko-KR" sz="1400" spc="-1" strike="noStrike">
                <a:solidFill>
                  <a:srgbClr val="ffff00"/>
                </a:solidFill>
                <a:latin typeface="SunGulim"/>
              </a:rPr>
              <a:t>.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93" name="Rectangle 4"/>
          <p:cNvSpPr/>
          <p:nvPr/>
        </p:nvSpPr>
        <p:spPr>
          <a:xfrm>
            <a:off x="3672000" y="4608000"/>
            <a:ext cx="576000" cy="2376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194" name="Line 5"/>
          <p:cNvCxnSpPr>
            <a:stCxn id="193" idx="3"/>
          </p:cNvCxnSpPr>
          <p:nvPr/>
        </p:nvCxnSpPr>
        <p:spPr>
          <a:xfrm>
            <a:off x="4248000" y="5796000"/>
            <a:ext cx="2446560" cy="60372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195" name="TextShape 6"/>
          <p:cNvSpPr txBox="1"/>
          <p:nvPr/>
        </p:nvSpPr>
        <p:spPr>
          <a:xfrm>
            <a:off x="6696000" y="6192000"/>
            <a:ext cx="249696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관리자가 접수 버튼을 클릭하면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접수 완료라고 표시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96" name="Rectangle 7"/>
          <p:cNvSpPr/>
          <p:nvPr/>
        </p:nvSpPr>
        <p:spPr>
          <a:xfrm>
            <a:off x="4032000" y="2232000"/>
            <a:ext cx="288000" cy="2520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197" name="Line 8"/>
          <p:cNvCxnSpPr>
            <a:stCxn id="196" idx="3"/>
          </p:cNvCxnSpPr>
          <p:nvPr/>
        </p:nvCxnSpPr>
        <p:spPr>
          <a:xfrm>
            <a:off x="4320000" y="3492000"/>
            <a:ext cx="2280600" cy="145872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198" name="TextShape 9"/>
          <p:cNvSpPr txBox="1"/>
          <p:nvPr/>
        </p:nvSpPr>
        <p:spPr>
          <a:xfrm>
            <a:off x="6624000" y="4836600"/>
            <a:ext cx="2242440" cy="40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접수 취소를 시킬 수 도 있다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  <p:sp>
        <p:nvSpPr>
          <p:cNvPr id="199" name="Rectangle 10"/>
          <p:cNvSpPr/>
          <p:nvPr/>
        </p:nvSpPr>
        <p:spPr>
          <a:xfrm>
            <a:off x="5616000" y="2448000"/>
            <a:ext cx="504000" cy="936000"/>
          </a:xfrm>
          <a:prstGeom prst="rect">
            <a:avLst/>
          </a:prstGeom>
          <a:noFill/>
          <a:ln w="76320">
            <a:solidFill>
              <a:srgbClr val="ff3333"/>
            </a:solidFill>
            <a:round/>
          </a:ln>
        </p:spPr>
      </p:sp>
      <p:cxnSp>
        <p:nvCxnSpPr>
          <p:cNvPr id="200" name="Line 11"/>
          <p:cNvCxnSpPr>
            <a:stCxn id="199" idx="3"/>
          </p:cNvCxnSpPr>
          <p:nvPr/>
        </p:nvCxnSpPr>
        <p:spPr>
          <a:xfrm>
            <a:off x="6120000" y="2916000"/>
            <a:ext cx="655200" cy="49320"/>
          </a:xfrm>
          <a:prstGeom prst="bentConnector3">
            <a:avLst/>
          </a:prstGeom>
          <a:ln w="76320">
            <a:solidFill>
              <a:srgbClr val="ff3333"/>
            </a:solidFill>
            <a:round/>
            <a:tailEnd len="med" type="triangle" w="med"/>
          </a:ln>
        </p:spPr>
      </p:cxnSp>
      <p:sp>
        <p:nvSpPr>
          <p:cNvPr id="201" name="TextShape 12"/>
          <p:cNvSpPr txBox="1"/>
          <p:nvPr/>
        </p:nvSpPr>
        <p:spPr>
          <a:xfrm>
            <a:off x="6984000" y="2952000"/>
            <a:ext cx="2853720" cy="62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최 상단의 예약과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최 하단의 예약으로 이동 할 수있는 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  <a:p>
            <a:r>
              <a:rPr b="0" lang="ko-KR" sz="1400" spc="-1" strike="noStrike">
                <a:solidFill>
                  <a:srgbClr val="ffffff"/>
                </a:solidFill>
                <a:latin typeface="SunGulim"/>
              </a:rPr>
              <a:t>플로팅 배너</a:t>
            </a:r>
            <a:endParaRPr b="0" lang="ko-KR" sz="1400" spc="-1" strike="noStrike">
              <a:solidFill>
                <a:srgbClr val="ffffff"/>
              </a:solidFill>
              <a:latin typeface="SunGuli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짙은 청색</Template>
  <TotalTime>3819</TotalTime>
  <Application>LibreOffice/6.3.2.2$Linux_X86_64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2020-07-24T17:10:44Z</dcterms:created>
  <dc:creator>taewoo lee</dc:creator>
  <dc:description>짙은 청색 배경에 오랜지색 타이틀</dc:description>
  <dc:language>ko-KR</dc:language>
  <cp:lastModifiedBy>taewoo lee</cp:lastModifiedBy>
  <dcterms:modified xsi:type="dcterms:W3CDTF">2020-07-27T14:20:19Z</dcterms:modified>
  <cp:revision>9</cp:revision>
  <dc:subject/>
  <dc:title>짙은 청색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0">
    <vt:lpwstr/>
  </property>
  <property fmtid="{D5CDD505-2E9C-101B-9397-08002B2CF9AE}" pid="3" name="Info 1">
    <vt:lpwstr/>
  </property>
  <property fmtid="{D5CDD505-2E9C-101B-9397-08002B2CF9AE}" pid="4" name="Info 2">
    <vt:lpwstr/>
  </property>
  <property fmtid="{D5CDD505-2E9C-101B-9397-08002B2CF9AE}" pid="5" name="Info 3">
    <vt:lpwstr/>
  </property>
</Properties>
</file>