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4"/>
  </p:sldMasterIdLst>
  <p:sldIdLst>
    <p:sldId id="256" r:id="rId5"/>
    <p:sldId id="301" r:id="rId6"/>
    <p:sldId id="289" r:id="rId7"/>
    <p:sldId id="292" r:id="rId8"/>
    <p:sldId id="290" r:id="rId9"/>
    <p:sldId id="291" r:id="rId10"/>
    <p:sldId id="293" r:id="rId11"/>
    <p:sldId id="287" r:id="rId12"/>
    <p:sldId id="302" r:id="rId13"/>
    <p:sldId id="294" r:id="rId14"/>
    <p:sldId id="295" r:id="rId15"/>
    <p:sldId id="296" r:id="rId16"/>
    <p:sldId id="298" r:id="rId17"/>
    <p:sldId id="297" r:id="rId18"/>
    <p:sldId id="299" r:id="rId19"/>
    <p:sldId id="300" r:id="rId20"/>
    <p:sldId id="276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2260-0551-4A4F-A547-0AA63D3582E2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4909-7FBF-4691-9715-C0B35119C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6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2260-0551-4A4F-A547-0AA63D3582E2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4909-7FBF-4691-9715-C0B35119C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3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2260-0551-4A4F-A547-0AA63D3582E2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4909-7FBF-4691-9715-C0B35119C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8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2260-0551-4A4F-A547-0AA63D3582E2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4909-7FBF-4691-9715-C0B35119C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6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2260-0551-4A4F-A547-0AA63D3582E2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4909-7FBF-4691-9715-C0B35119C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2260-0551-4A4F-A547-0AA63D3582E2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4909-7FBF-4691-9715-C0B35119C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9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2260-0551-4A4F-A547-0AA63D3582E2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4909-7FBF-4691-9715-C0B35119C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5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2260-0551-4A4F-A547-0AA63D3582E2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4909-7FBF-4691-9715-C0B35119C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5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2260-0551-4A4F-A547-0AA63D3582E2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4909-7FBF-4691-9715-C0B35119C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2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2260-0551-4A4F-A547-0AA63D3582E2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4909-7FBF-4691-9715-C0B35119C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8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2260-0551-4A4F-A547-0AA63D3582E2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4909-7FBF-4691-9715-C0B35119C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2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2260-0551-4A4F-A547-0AA63D3582E2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4909-7FBF-4691-9715-C0B35119C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0F802-0EC0-4811-9A0D-D2A2F3F5695B}"/>
              </a:ext>
            </a:extLst>
          </p:cNvPr>
          <p:cNvSpPr txBox="1"/>
          <p:nvPr/>
        </p:nvSpPr>
        <p:spPr>
          <a:xfrm>
            <a:off x="2195736" y="2248297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i="0" dirty="0">
                <a:solidFill>
                  <a:srgbClr val="1D62F0"/>
                </a:solidFill>
                <a:effectLst/>
                <a:latin typeface="+mj-ea"/>
                <a:ea typeface="+mj-ea"/>
              </a:rPr>
              <a:t>김량현</a:t>
            </a:r>
            <a:endParaRPr lang="en-US" altLang="ko-KR" sz="4800" b="1" i="0" dirty="0">
              <a:solidFill>
                <a:srgbClr val="1D62F0"/>
              </a:solidFill>
              <a:effectLst/>
              <a:latin typeface="+mj-ea"/>
              <a:ea typeface="+mj-ea"/>
            </a:endParaRPr>
          </a:p>
          <a:p>
            <a:r>
              <a:rPr lang="en-US" altLang="ko-KR" sz="48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portfolio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8F3EA-11A0-4CBF-8781-351CA9467D3C}"/>
              </a:ext>
            </a:extLst>
          </p:cNvPr>
          <p:cNvSpPr txBox="1"/>
          <p:nvPr/>
        </p:nvSpPr>
        <p:spPr>
          <a:xfrm>
            <a:off x="5724128" y="558924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바른고딕" pitchFamily="50" charset="-127"/>
              </a:rPr>
              <a:t>연락처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바른고딕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바른고딕" pitchFamily="50" charset="-127"/>
              </a:rPr>
              <a:t>010-8389-9885</a:t>
            </a:r>
          </a:p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바른고딕" pitchFamily="50" charset="-127"/>
              </a:rPr>
              <a:t>이메일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바른고딕" pitchFamily="50" charset="-127"/>
              </a:rPr>
              <a:t>m7zx@daum.net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7F6D09-62CA-4ACA-8CB0-B5C2ED1E026A}"/>
              </a:ext>
            </a:extLst>
          </p:cNvPr>
          <p:cNvCxnSpPr/>
          <p:nvPr/>
        </p:nvCxnSpPr>
        <p:spPr>
          <a:xfrm>
            <a:off x="2195736" y="2132856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88F16C-E703-4DCF-A1F4-5016650DF8AF}"/>
              </a:ext>
            </a:extLst>
          </p:cNvPr>
          <p:cNvCxnSpPr/>
          <p:nvPr/>
        </p:nvCxnSpPr>
        <p:spPr>
          <a:xfrm>
            <a:off x="2195736" y="3933056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8C4FDAB-34F4-4FB8-BBDE-B31D3255A441}"/>
              </a:ext>
            </a:extLst>
          </p:cNvPr>
          <p:cNvCxnSpPr/>
          <p:nvPr/>
        </p:nvCxnSpPr>
        <p:spPr>
          <a:xfrm>
            <a:off x="2195736" y="2180481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2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바른돋움 1" pitchFamily="18" charset="-127"/>
              </a:rPr>
              <a:t>02 INVENTOR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9675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2020216-A229-44B4-8E96-A209B37A0B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9592" y="1424545"/>
            <a:ext cx="7344816" cy="49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9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096C17-046F-4F91-A447-D4C81CF8D6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67" y="1377975"/>
            <a:ext cx="7068264" cy="4989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C679B9-4391-49EF-A642-D05F0C63F825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바른돋움 1" pitchFamily="18" charset="-127"/>
              </a:rPr>
              <a:t>02 INVENTOR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8A86164-D7B4-4BFB-975B-26B13061365A}"/>
              </a:ext>
            </a:extLst>
          </p:cNvPr>
          <p:cNvCxnSpPr/>
          <p:nvPr/>
        </p:nvCxnSpPr>
        <p:spPr>
          <a:xfrm>
            <a:off x="395536" y="119675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099F3E5-67C6-4B77-8C8B-A5A5BFB0437B}"/>
              </a:ext>
            </a:extLst>
          </p:cNvPr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24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AA317A-49F8-4981-BBAE-BA86F5CFBA4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383" y="2033807"/>
            <a:ext cx="4572000" cy="35688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797804-6829-4477-A3B0-166227078F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146"/>
          <a:stretch/>
        </p:blipFill>
        <p:spPr>
          <a:xfrm>
            <a:off x="4535521" y="2033807"/>
            <a:ext cx="4608479" cy="3608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671981-FC50-4D4C-8FD4-7E130817E8BF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바른돋움 1" pitchFamily="18" charset="-127"/>
              </a:rPr>
              <a:t>02 INVENTOR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1DD597-D5CD-4416-955A-BC1368920584}"/>
              </a:ext>
            </a:extLst>
          </p:cNvPr>
          <p:cNvCxnSpPr/>
          <p:nvPr/>
        </p:nvCxnSpPr>
        <p:spPr>
          <a:xfrm>
            <a:off x="395536" y="119675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D5337E-5275-48F2-859F-92A300A0D302}"/>
              </a:ext>
            </a:extLst>
          </p:cNvPr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7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4AF7E3-13CC-45B2-8188-35D3017A57D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66" y="1377975"/>
            <a:ext cx="7068263" cy="5021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6CC778-2468-46A3-8076-FE8376C286BA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바른돋움 1" pitchFamily="18" charset="-127"/>
              </a:rPr>
              <a:t>02 INVENTOR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7D3CC4-2915-4B07-B6EF-784FF0CC55EA}"/>
              </a:ext>
            </a:extLst>
          </p:cNvPr>
          <p:cNvCxnSpPr/>
          <p:nvPr/>
        </p:nvCxnSpPr>
        <p:spPr>
          <a:xfrm>
            <a:off x="395536" y="119675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101D0C6-B763-4FB4-A29B-AA5304C86A08}"/>
              </a:ext>
            </a:extLst>
          </p:cNvPr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9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81851D-5B28-4634-965C-F4C7180AAEA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53" y="1772816"/>
            <a:ext cx="4680837" cy="43000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CFB8AB-6129-4BF9-8E9C-DC63955C79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7184" y="1772816"/>
            <a:ext cx="4464496" cy="4300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8A914-D25F-48C7-A526-BEAFC2EC18FA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바른돋움 1" pitchFamily="18" charset="-127"/>
              </a:rPr>
              <a:t>02 INVENTOR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B0F6BB-A0AA-4E69-B062-428C1BB3C673}"/>
              </a:ext>
            </a:extLst>
          </p:cNvPr>
          <p:cNvCxnSpPr/>
          <p:nvPr/>
        </p:nvCxnSpPr>
        <p:spPr>
          <a:xfrm>
            <a:off x="395536" y="119675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BA79719-9870-4F3B-8D3B-A0494C3B5873}"/>
              </a:ext>
            </a:extLst>
          </p:cNvPr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7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B4A9F2-C479-439D-8274-B45F7E3E758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67" y="1377975"/>
            <a:ext cx="7068264" cy="5011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BA5CD-5A9A-4911-AD3C-F3DA440F3614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바른돋움 1" pitchFamily="18" charset="-127"/>
              </a:rPr>
              <a:t>02 INVENTOR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AE4C0D-2250-4CDD-9CA4-3298E6EFF43D}"/>
              </a:ext>
            </a:extLst>
          </p:cNvPr>
          <p:cNvCxnSpPr/>
          <p:nvPr/>
        </p:nvCxnSpPr>
        <p:spPr>
          <a:xfrm>
            <a:off x="395536" y="119675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C6595F1-85C3-4741-90E6-94C263DB121A}"/>
              </a:ext>
            </a:extLst>
          </p:cNvPr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76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6DC4B1-1DF2-4D25-9F87-0825313DF6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00" y="1806888"/>
            <a:ext cx="4476854" cy="38543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17AEF8-9F70-468E-BE8E-CE0FD3CD8A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5671" y="1806888"/>
            <a:ext cx="4683549" cy="3854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F1560D-999B-4025-B460-79E93B68BF94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바른돋움 1" pitchFamily="18" charset="-127"/>
              </a:rPr>
              <a:t>02 INVENTOR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709744-BC41-4F2F-8CE2-339F34611CB0}"/>
              </a:ext>
            </a:extLst>
          </p:cNvPr>
          <p:cNvCxnSpPr/>
          <p:nvPr/>
        </p:nvCxnSpPr>
        <p:spPr>
          <a:xfrm>
            <a:off x="395536" y="119675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31A5D0-73EB-47A9-B217-5760E1C0D866}"/>
              </a:ext>
            </a:extLst>
          </p:cNvPr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55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1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1D62F0"/>
                </a:solidFill>
                <a:latin typeface="+mj-ea"/>
                <a:ea typeface="+mj-ea"/>
              </a:rPr>
              <a:t>감사합니다</a:t>
            </a:r>
            <a:r>
              <a:rPr lang="en-US" altLang="ko-KR" sz="4800" b="1" dirty="0">
                <a:solidFill>
                  <a:srgbClr val="1D62F0"/>
                </a:solidFill>
                <a:latin typeface="+mj-ea"/>
                <a:ea typeface="+mj-ea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9A9DF8-5110-424F-AAE9-EB84BBA300C5}"/>
              </a:ext>
            </a:extLst>
          </p:cNvPr>
          <p:cNvSpPr txBox="1"/>
          <p:nvPr/>
        </p:nvSpPr>
        <p:spPr>
          <a:xfrm>
            <a:off x="2519772" y="2875002"/>
            <a:ext cx="410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rgbClr val="1D62F0"/>
                </a:solidFill>
                <a:latin typeface="+mj-ea"/>
                <a:ea typeface="+mj-ea"/>
              </a:rPr>
              <a:t>01. CATIA</a:t>
            </a:r>
          </a:p>
        </p:txBody>
      </p:sp>
    </p:spTree>
    <p:extLst>
      <p:ext uri="{BB962C8B-B14F-4D97-AF65-F5344CB8AC3E}">
        <p14:creationId xmlns:p14="http://schemas.microsoft.com/office/powerpoint/2010/main" val="377409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AF2763-A4CD-4DFD-AF16-1D262ED655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0" y="1537809"/>
            <a:ext cx="3191351" cy="41234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94BC3C4-0F81-41EC-B143-881EAFF4A7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5991" y="1539337"/>
            <a:ext cx="2345096" cy="41234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2585CA-5173-46DA-B00E-2D3E3EEAFE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1087" y="1537843"/>
            <a:ext cx="3602913" cy="4123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10007-BFFB-494B-AA23-F81C4B4948C5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바른돋움 1" pitchFamily="18" charset="-127"/>
              </a:rPr>
              <a:t>01 CATIA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바른돋움 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40AFA13-41BC-4C47-BB81-75E226D9B472}"/>
              </a:ext>
            </a:extLst>
          </p:cNvPr>
          <p:cNvCxnSpPr/>
          <p:nvPr/>
        </p:nvCxnSpPr>
        <p:spPr>
          <a:xfrm>
            <a:off x="395536" y="119675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D155676-1EF9-4195-A4DD-CF216CF3150E}"/>
              </a:ext>
            </a:extLst>
          </p:cNvPr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2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FC0372E-8C77-4F5C-B621-22339A067BC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70" y="1307014"/>
            <a:ext cx="7122059" cy="5063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0FE37B-609D-48CE-A674-FD97123ABC72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바른돋움 1" pitchFamily="18" charset="-127"/>
              </a:rPr>
              <a:t>01 CATIA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바른돋움 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250F3F-117C-4813-83BE-922A8813FD8E}"/>
              </a:ext>
            </a:extLst>
          </p:cNvPr>
          <p:cNvCxnSpPr/>
          <p:nvPr/>
        </p:nvCxnSpPr>
        <p:spPr>
          <a:xfrm>
            <a:off x="395536" y="119675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45FA26-406D-45B7-A991-763BAE04EED3}"/>
              </a:ext>
            </a:extLst>
          </p:cNvPr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E1B8DCA-EB72-4128-B9D0-4E0843F7FF1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799" y="1436445"/>
            <a:ext cx="4171651" cy="25710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A22675-CBAE-40D3-9BAA-F9856A7F90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8803" y="1436445"/>
            <a:ext cx="3438245" cy="25754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D32E9C-3A41-41EE-B831-4D2AE0F960E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799" y="4007523"/>
            <a:ext cx="4815321" cy="23593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D2047A-4FD1-4962-9704-91C3FB195B4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120" y="4011903"/>
            <a:ext cx="2714928" cy="2354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E6A18-41CC-40FB-8753-81DF134B98CC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바른돋움 1" pitchFamily="18" charset="-127"/>
              </a:rPr>
              <a:t>01 CATIA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바른돋움 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CCE02E-6424-4417-A1D2-06D727D9AD91}"/>
              </a:ext>
            </a:extLst>
          </p:cNvPr>
          <p:cNvCxnSpPr/>
          <p:nvPr/>
        </p:nvCxnSpPr>
        <p:spPr>
          <a:xfrm>
            <a:off x="395536" y="119675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03609C-4069-4B79-821E-FB6226AA4EDF}"/>
              </a:ext>
            </a:extLst>
          </p:cNvPr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4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941836F6-0CCF-4479-9516-0FADE178F2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840" y="1296477"/>
            <a:ext cx="7122319" cy="507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CEC102-D676-4949-861A-75AF845B231D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바른돋움 1" pitchFamily="18" charset="-127"/>
              </a:rPr>
              <a:t>01 CATIA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바른돋움 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E9D2DE-D73C-4804-9D43-14A43D0F89D8}"/>
              </a:ext>
            </a:extLst>
          </p:cNvPr>
          <p:cNvCxnSpPr/>
          <p:nvPr/>
        </p:nvCxnSpPr>
        <p:spPr>
          <a:xfrm>
            <a:off x="395536" y="119675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ED4FCE-ED98-4511-8278-11D674069D81}"/>
              </a:ext>
            </a:extLst>
          </p:cNvPr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7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DDC7A4-D568-4530-AD42-D5F317F3B1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2" y="1379112"/>
            <a:ext cx="3608065" cy="24689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D02E24-A465-487E-8C7E-E96F458CB9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91"/>
          <a:stretch/>
        </p:blipFill>
        <p:spPr>
          <a:xfrm>
            <a:off x="4867697" y="1369107"/>
            <a:ext cx="2996873" cy="24789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6D4A7C-2B7D-4DFD-8222-F320F135E40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1" y="3796388"/>
            <a:ext cx="2904588" cy="24152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37A271-A522-4BDE-8B49-91FACA25A86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2040" y="3810436"/>
            <a:ext cx="3762531" cy="24011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68E7ED-FA86-4E19-85ED-EED5A1FEEE3C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바른돋움 1" pitchFamily="18" charset="-127"/>
              </a:rPr>
              <a:t>01 CATIA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바른돋움 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FB9BC12-0E36-4A7E-ABAE-1EE9AC7D18A6}"/>
              </a:ext>
            </a:extLst>
          </p:cNvPr>
          <p:cNvCxnSpPr/>
          <p:nvPr/>
        </p:nvCxnSpPr>
        <p:spPr>
          <a:xfrm>
            <a:off x="395536" y="119675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B77E89-2AA5-4295-9ABF-B182BB006FB6}"/>
              </a:ext>
            </a:extLst>
          </p:cNvPr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2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0A438EC-64DA-4F6B-AFDE-AEEDC66ABD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604" y="1314320"/>
            <a:ext cx="7128792" cy="50525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210A87-0E02-42BA-AE95-C95C3A06D76E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바른돋움 1" pitchFamily="18" charset="-127"/>
              </a:rPr>
              <a:t>01 CATIA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바른돋움 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25ABA6-AE21-4CDF-873C-E900CB81CEB2}"/>
              </a:ext>
            </a:extLst>
          </p:cNvPr>
          <p:cNvCxnSpPr/>
          <p:nvPr/>
        </p:nvCxnSpPr>
        <p:spPr>
          <a:xfrm>
            <a:off x="395536" y="119675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DE7D7E-0228-4DA4-8783-4CAD19CD4864}"/>
              </a:ext>
            </a:extLst>
          </p:cNvPr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6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9A9DF8-5110-424F-AAE9-EB84BBA300C5}"/>
              </a:ext>
            </a:extLst>
          </p:cNvPr>
          <p:cNvSpPr txBox="1"/>
          <p:nvPr/>
        </p:nvSpPr>
        <p:spPr>
          <a:xfrm>
            <a:off x="1601670" y="2875002"/>
            <a:ext cx="59406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rgbClr val="1D62F0"/>
                </a:solidFill>
                <a:latin typeface="+mj-ea"/>
                <a:ea typeface="+mj-ea"/>
              </a:rPr>
              <a:t>02. INVENTOR</a:t>
            </a:r>
          </a:p>
        </p:txBody>
      </p:sp>
    </p:spTree>
    <p:extLst>
      <p:ext uri="{BB962C8B-B14F-4D97-AF65-F5344CB8AC3E}">
        <p14:creationId xmlns:p14="http://schemas.microsoft.com/office/powerpoint/2010/main" val="417579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5782E2196DB74C89503F565E97353C" ma:contentTypeVersion="2" ma:contentTypeDescription="새 문서를 만듭니다." ma:contentTypeScope="" ma:versionID="2977d2a98c508ae0f9b4afedeebde328">
  <xsd:schema xmlns:xsd="http://www.w3.org/2001/XMLSchema" xmlns:xs="http://www.w3.org/2001/XMLSchema" xmlns:p="http://schemas.microsoft.com/office/2006/metadata/properties" xmlns:ns3="0ab7059e-14bf-4139-ae38-40ddd5a3d446" targetNamespace="http://schemas.microsoft.com/office/2006/metadata/properties" ma:root="true" ma:fieldsID="8741322fd09d42848090f60e67ab03b6" ns3:_="">
    <xsd:import namespace="0ab7059e-14bf-4139-ae38-40ddd5a3d4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b7059e-14bf-4139-ae38-40ddd5a3d4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64428C-06AD-4212-8E05-303EDECED8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05AB90-750C-4ADF-98C0-E8BFBDC646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b7059e-14bf-4139-ae38-40ddd5a3d4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89332A-6566-49E2-9B82-9C318EAB715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0ab7059e-14bf-4139-ae38-40ddd5a3d44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44</Words>
  <Application>Microsoft Office PowerPoint</Application>
  <PresentationFormat>화면 슬라이드 쇼(4:3)</PresentationFormat>
  <Paragraphs>20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 Light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김량현</dc:creator>
  <cp:lastModifiedBy>김량현</cp:lastModifiedBy>
  <cp:revision>4</cp:revision>
  <dcterms:created xsi:type="dcterms:W3CDTF">2020-10-19T07:30:41Z</dcterms:created>
  <dcterms:modified xsi:type="dcterms:W3CDTF">2020-10-19T07:47:38Z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0x010100A35782E2196DB74C89503F565E97353C</vt:lpwstr>
  </property>
</Properties>
</file>