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8" Type="http://schemas.openxmlformats.org/officeDocument/2006/relationships/tableStyles" Target="tableStyles.xml"/><Relationship Id="rId19" Type="http://schemas.openxmlformats.org/officeDocument/2006/relationships/theme" Target="theme/theme1.xml"/><Relationship Id="rId17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2020-07-03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그린컴퓨터아카데미</a:t>
            </a:r>
            <a:r>
              <a:rPr lang="en-US" altLang="ko-KR"/>
              <a:t>_</a:t>
            </a:r>
            <a:r>
              <a:rPr lang="ko-KR" altLang="en-US"/>
              <a:t>홍길동</a:t>
            </a:r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2020-07-03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그린컴퓨터아카데미</a:t>
            </a:r>
            <a:r>
              <a:rPr lang="en-US" altLang="ko-KR"/>
              <a:t>_</a:t>
            </a:r>
            <a:r>
              <a:rPr lang="ko-KR" altLang="en-US"/>
              <a:t>홍길동</a:t>
            </a:r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그린컴퓨터아카데미</a:t>
            </a:r>
            <a:r>
              <a:rPr lang="en-US" altLang="ko-KR"/>
              <a:t>_</a:t>
            </a:r>
            <a:r>
              <a:rPr lang="ko-KR" altLang="en-US"/>
              <a:t>홍길동</a:t>
            </a:r>
            <a:endParaRPr/>
          </a:p>
        </p:txBody>
      </p:sp>
      <p:sp>
        <p:nvSpPr>
          <p:cNvPr id="6" name="layout2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2020-07-03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그린컴퓨터아카데미</a:t>
            </a:r>
            <a:r>
              <a:rPr lang="en-US" altLang="ko-KR"/>
              <a:t>_</a:t>
            </a:r>
            <a:r>
              <a:rPr lang="ko-KR" altLang="en-US"/>
              <a:t>홍길동</a:t>
            </a:r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z="2800"/>
              <a:t>마스터</a:t>
            </a:r>
            <a:r>
              <a:rPr lang="en-US" altLang="en-US" sz="2800"/>
              <a:t> </a:t>
            </a:r>
            <a:r>
              <a:rPr lang="ko-KR" altLang="en-US" sz="2800"/>
              <a:t>텍스트</a:t>
            </a:r>
            <a:r>
              <a:rPr lang="en-US" altLang="en-US" sz="2800"/>
              <a:t> </a:t>
            </a:r>
            <a:r>
              <a:rPr lang="ko-KR" altLang="en-US" sz="2800"/>
              <a:t>스타일을</a:t>
            </a:r>
            <a:r>
              <a:rPr lang="en-US" altLang="en-US" sz="2800"/>
              <a:t> </a:t>
            </a:r>
            <a:r>
              <a:rPr lang="ko-KR" altLang="en-US" sz="2800"/>
              <a:t>편집합니다</a:t>
            </a:r>
          </a:p>
          <a:p>
            <a:pPr lvl="1"/>
            <a:r>
              <a:rPr lang="ko-KR" altLang="en-US" sz="2400"/>
              <a:t>둘째</a:t>
            </a:r>
            <a:r>
              <a:rPr lang="en-US" altLang="en-US" sz="2400"/>
              <a:t> </a:t>
            </a:r>
            <a:r>
              <a:rPr lang="ko-KR" altLang="en-US" sz="2400"/>
              <a:t>수준</a:t>
            </a:r>
          </a:p>
          <a:p>
            <a:pPr lvl="2"/>
            <a:r>
              <a:rPr lang="ko-KR" altLang="en-US" sz="2000"/>
              <a:t>셋째</a:t>
            </a:r>
            <a:r>
              <a:rPr lang="en-US" altLang="en-US" sz="2000"/>
              <a:t> </a:t>
            </a:r>
            <a:r>
              <a:rPr lang="ko-KR" altLang="en-US" sz="2000"/>
              <a:t>수준</a:t>
            </a:r>
          </a:p>
          <a:p>
            <a:pPr lvl="3"/>
            <a:r>
              <a:rPr lang="ko-KR" altLang="en-US" sz="1800"/>
              <a:t>넷째</a:t>
            </a:r>
            <a:r>
              <a:rPr lang="en-US" altLang="en-US" sz="1800"/>
              <a:t> </a:t>
            </a:r>
            <a:r>
              <a:rPr lang="ko-KR" altLang="en-US" sz="1800"/>
              <a:t>수준</a:t>
            </a:r>
          </a:p>
          <a:p>
            <a:pPr lvl="4"/>
            <a:r>
              <a:rPr lang="ko-KR" altLang="en-US" sz="1800"/>
              <a:t>다섯째</a:t>
            </a:r>
            <a:r>
              <a:rPr lang="en-US" altLang="en-US" sz="1800"/>
              <a:t> </a:t>
            </a:r>
            <a:r>
              <a:rPr lang="ko-KR" altLang="en-US" sz="1800"/>
              <a:t>수준</a:t>
            </a:r>
            <a:endParaRPr sz="1800"/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z="2800"/>
              <a:t>마스터</a:t>
            </a:r>
            <a:r>
              <a:rPr lang="en-US" altLang="en-US" sz="2800"/>
              <a:t> </a:t>
            </a:r>
            <a:r>
              <a:rPr lang="ko-KR" altLang="en-US" sz="2800"/>
              <a:t>텍스트</a:t>
            </a:r>
            <a:r>
              <a:rPr lang="en-US" altLang="en-US" sz="2800"/>
              <a:t> </a:t>
            </a:r>
            <a:r>
              <a:rPr lang="ko-KR" altLang="en-US" sz="2800"/>
              <a:t>스타일을</a:t>
            </a:r>
            <a:r>
              <a:rPr lang="en-US" altLang="en-US" sz="2800"/>
              <a:t> </a:t>
            </a:r>
            <a:r>
              <a:rPr lang="ko-KR" altLang="en-US" sz="2800"/>
              <a:t>편집합니다</a:t>
            </a:r>
          </a:p>
          <a:p>
            <a:pPr lvl="1"/>
            <a:r>
              <a:rPr lang="ko-KR" altLang="en-US" sz="2400"/>
              <a:t>둘째</a:t>
            </a:r>
            <a:r>
              <a:rPr lang="en-US" altLang="en-US" sz="2400"/>
              <a:t> </a:t>
            </a:r>
            <a:r>
              <a:rPr lang="ko-KR" altLang="en-US" sz="2400"/>
              <a:t>수준</a:t>
            </a:r>
          </a:p>
          <a:p>
            <a:pPr lvl="2"/>
            <a:r>
              <a:rPr lang="ko-KR" altLang="en-US" sz="2000"/>
              <a:t>셋째</a:t>
            </a:r>
            <a:r>
              <a:rPr lang="en-US" altLang="en-US" sz="2000"/>
              <a:t> </a:t>
            </a:r>
            <a:r>
              <a:rPr lang="ko-KR" altLang="en-US" sz="2000"/>
              <a:t>수준</a:t>
            </a:r>
          </a:p>
          <a:p>
            <a:pPr lvl="3"/>
            <a:r>
              <a:rPr lang="ko-KR" altLang="en-US" sz="1800"/>
              <a:t>넷째</a:t>
            </a:r>
            <a:r>
              <a:rPr lang="en-US" altLang="en-US" sz="1800"/>
              <a:t> </a:t>
            </a:r>
            <a:r>
              <a:rPr lang="ko-KR" altLang="en-US" sz="1800"/>
              <a:t>수준</a:t>
            </a:r>
          </a:p>
          <a:p>
            <a:pPr lvl="4"/>
            <a:r>
              <a:rPr lang="ko-KR" altLang="en-US" sz="1800"/>
              <a:t>다섯째</a:t>
            </a:r>
            <a:r>
              <a:rPr lang="en-US" altLang="en-US" sz="1800"/>
              <a:t> </a:t>
            </a:r>
            <a:r>
              <a:rPr lang="ko-KR" altLang="en-US" sz="1800"/>
              <a:t>수준</a:t>
            </a:r>
            <a:endParaRPr sz="1800"/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1" id="{A658C7C3-8D3A-4C0D-B60E-240C4DE6BC36}">
              <a:rPr lang="ko-KR" sz="1200">
                <a:solidFill>
                  <a:schemeClr val="tx1">
                    <a:tint val="75000"/>
                  </a:schemeClr>
                </a:solidFill>
              </a:rPr>
              <a:t>2020-07-03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ko-KR" altLang="en-US" sz="1200">
                <a:solidFill>
                  <a:schemeClr val="tx1">
                    <a:tint val="75000"/>
                  </a:schemeClr>
                </a:solidFill>
              </a:rPr>
              <a:t>그린컴퓨터아카데미</a:t>
            </a:r>
            <a:r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_</a:t>
            </a:r>
            <a:r>
              <a:rPr lang="ko-KR" altLang="en-US" sz="1200">
                <a:solidFill>
                  <a:schemeClr val="tx1">
                    <a:tint val="75000"/>
                  </a:schemeClr>
                </a:solidFill>
              </a:rPr>
              <a:t>홍길동</a:t>
            </a:r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2020-07-03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그린컴퓨터아카데미</a:t>
            </a:r>
            <a:r>
              <a:rPr lang="en-US" altLang="ko-KR"/>
              <a:t>_</a:t>
            </a:r>
            <a:r>
              <a:rPr lang="ko-KR" altLang="en-US"/>
              <a:t>홍길동</a:t>
            </a:r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1" id="{A658C7C3-8D3A-4C0D-B60E-240C4DE6BC36}">
              <a:rPr lang="ko-KR" sz="1200">
                <a:solidFill>
                  <a:schemeClr val="tx1">
                    <a:tint val="75000"/>
                  </a:schemeClr>
                </a:solidFill>
              </a:rPr>
              <a:t>2020-07-03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ko-KR" altLang="en-US" sz="1200">
                <a:solidFill>
                  <a:schemeClr val="tx1">
                    <a:tint val="75000"/>
                  </a:schemeClr>
                </a:solidFill>
              </a:rPr>
              <a:t>그린컴퓨터아카데미</a:t>
            </a:r>
            <a:r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_</a:t>
            </a:r>
            <a:r>
              <a:rPr lang="ko-KR" altLang="en-US" sz="1200">
                <a:solidFill>
                  <a:schemeClr val="tx1">
                    <a:tint val="75000"/>
                  </a:schemeClr>
                </a:solidFill>
              </a:rPr>
              <a:t>홍길동</a:t>
            </a:r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ko-KR" altLang="en-US" sz="1200" b="1">
                <a:solidFill>
                  <a:schemeClr val="tx1">
                    <a:tint val="75000"/>
                  </a:schemeClr>
                </a:solidFill>
              </a:rPr>
              <a:t>그린컴퓨터아카데미</a:t>
            </a:r>
            <a:r>
              <a:rPr lang="en-US" altLang="ko-KR" sz="1200" b="1">
                <a:solidFill>
                  <a:schemeClr val="tx1">
                    <a:tint val="75000"/>
                  </a:schemeClr>
                </a:solidFill>
              </a:rPr>
              <a:t>_</a:t>
            </a:r>
            <a:r>
              <a:rPr lang="ko-KR" altLang="en-US" sz="1200" b="1">
                <a:solidFill>
                  <a:schemeClr val="tx1">
                    <a:tint val="75000"/>
                  </a:schemeClr>
                </a:solidFill>
              </a:rPr>
              <a:t>홍길동</a:t>
            </a:r>
            <a:endParaRPr sz="1200" b="1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/>
          <p:nvPr/>
        </p:nvSpPr>
        <p:spPr>
          <a:xfrm>
            <a:off x="0" y="6077"/>
            <a:ext cx="630019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marL="0" defTabSz="914400" latinLnBrk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marL="0" defTabSz="914400" latinLnBrk="0"/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과정명</a:t>
            </a:r>
            <a:r>
              <a:rPr lang="en-US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과정평가형자격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]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전산응용기계제도기능사</a:t>
            </a:r>
            <a:r>
              <a:rPr lang="en-US" altLang="en-US" sz="1200" kern="1200">
                <a:solidFill>
                  <a:schemeClr val="tx1">
                    <a:tint val="75000"/>
                  </a:schemeClr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취득과정</a:t>
            </a:r>
            <a:r>
              <a:rPr lang="en-US" altLang="en-US" sz="1200" kern="1200">
                <a:solidFill>
                  <a:schemeClr val="tx1">
                    <a:tint val="75000"/>
                  </a:schemeClr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A(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인벤터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/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캐드활용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effectLst xmlns:a="http://schemas.openxmlformats.org/drawingml/2006/main"/>
                <a:latin typeface="+mn-lt"/>
                <a:ea typeface="+mn-ea"/>
                <a:cs typeface="+mn-cs"/>
              </a:rPr>
              <a:t>)</a:t>
            </a:r>
            <a:endParaRPr sz="1200" kern="1200">
              <a:solidFill>
                <a:schemeClr val="tx1">
                  <a:tint val="75000"/>
                </a:schemeClr>
              </a:solidFill>
              <a:effectLst xmlns:a="http://schemas.openxmlformats.org/drawingml/2006/main"/>
              <a:latin typeface="+mn-lt"/>
              <a:ea typeface="+mn-ea"/>
              <a:cs typeface="+mn-cs"/>
            </a:endParaRPr>
          </a:p>
        </p:txBody>
      </p:sp>
      <p:sp>
        <p:nvSpPr>
          <p:cNvPr id="6" name="layout7_shape4"/>
          <p:cNvSpPr/>
          <p:nvPr/>
        </p:nvSpPr>
        <p:spPr>
          <a:xfrm>
            <a:off x="5868144" y="15772"/>
            <a:ext cx="3275856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marL="0" defTabSz="914400" latinLnBrk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marL="457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marL="914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marL="1371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marL="18288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marL="22860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marL="27432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marL="32004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marL="3657600" defTabSz="914400" latinLnBrk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marL="0" defTabSz="914400" latinLnBrk="1"/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훈련기간</a:t>
            </a:r>
            <a:r>
              <a:rPr lang="en-US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: 2020.03.16</a:t>
            </a:r>
            <a:r>
              <a:rPr lang="en-US" altLang="ko-KR" sz="1200" b="1" baseline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~ 2020.07.03 (600H)</a:t>
            </a:r>
            <a:endParaRPr sz="1200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layout7_shape5"/>
          <p:cNvSpPr/>
          <p:nvPr/>
        </p:nvSpPr>
        <p:spPr>
          <a:xfrm>
            <a:off x="35496" y="908720"/>
            <a:ext cx="6480720" cy="4528120"/>
          </a:xfrm>
          <a:prstGeom prst="rect">
            <a:avLst/>
          </a:prstGeom>
          <a:solidFill>
            <a:schemeClr val="lt1"/>
          </a:solidFill>
          <a:ln w="12700" cap="flat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ayout7_shape6"/>
          <p:cNvSpPr/>
          <p:nvPr/>
        </p:nvSpPr>
        <p:spPr>
          <a:xfrm>
            <a:off x="6588224" y="892406"/>
            <a:ext cx="2520280" cy="4544433"/>
          </a:xfrm>
          <a:prstGeom prst="rect">
            <a:avLst/>
          </a:prstGeom>
          <a:solidFill>
            <a:schemeClr val="lt1"/>
          </a:solidFill>
          <a:ln w="12700" cap="flat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ayout7_shape7"/>
          <p:cNvSpPr/>
          <p:nvPr/>
        </p:nvSpPr>
        <p:spPr>
          <a:xfrm>
            <a:off x="6588224" y="908720"/>
            <a:ext cx="1800200" cy="52322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배운점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학습내용및성과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layout7_shape8"/>
          <p:cNvSpPr/>
          <p:nvPr/>
        </p:nvSpPr>
        <p:spPr>
          <a:xfrm>
            <a:off x="35496" y="5517232"/>
            <a:ext cx="9073008" cy="792088"/>
          </a:xfrm>
          <a:prstGeom prst="rect">
            <a:avLst/>
          </a:prstGeom>
          <a:solidFill>
            <a:schemeClr val="lt1"/>
          </a:solidFill>
          <a:ln w="12700" cap="flat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ayout7_shape9"/>
          <p:cNvSpPr/>
          <p:nvPr/>
        </p:nvSpPr>
        <p:spPr>
          <a:xfrm>
            <a:off x="35496" y="5517232"/>
            <a:ext cx="2520280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피드백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평가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layout7_shape10"/>
          <p:cNvSpPr/>
          <p:nvPr/>
        </p:nvSpPr>
        <p:spPr>
          <a:xfrm>
            <a:off x="45807" y="908719"/>
            <a:ext cx="1800200" cy="30777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수행결과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2020-07-03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그린컴퓨터아카데미</a:t>
            </a:r>
            <a:r>
              <a:rPr lang="en-US" altLang="ko-KR"/>
              <a:t>_</a:t>
            </a:r>
            <a:r>
              <a:rPr lang="ko-KR" altLang="en-US"/>
              <a:t>홍길동</a:t>
            </a:r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1" id="{A658C7C3-8D3A-4C0D-B60E-240C4DE6BC36}">
              <a:rPr lang="ko-KR"/>
              <a:t>2020-07-03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그린컴퓨터아카데미</a:t>
            </a:r>
            <a:r>
              <a:rPr lang="en-US" altLang="ko-KR"/>
              <a:t>_</a:t>
            </a:r>
            <a:r>
              <a:rPr lang="ko-KR" altLang="en-US"/>
              <a:t>홍길동</a:t>
            </a:r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1" id="{A658C7C3-8D3A-4C0D-B60E-240C4DE6BC36}">
              <a:rPr lang="ko-KR" sz="1200">
                <a:solidFill>
                  <a:schemeClr val="tx1">
                    <a:tint val="75000"/>
                  </a:schemeClr>
                </a:solidFill>
              </a:rPr>
              <a:t>2020-07-03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ko-KR" altLang="en-US" sz="1200">
                <a:solidFill>
                  <a:schemeClr val="tx1">
                    <a:tint val="75000"/>
                  </a:schemeClr>
                </a:solidFill>
              </a:rPr>
              <a:t>그린컴퓨터아카데미</a:t>
            </a:r>
            <a:r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_</a:t>
            </a:r>
            <a:r>
              <a:rPr lang="ko-KR" altLang="en-US" sz="1200">
                <a:solidFill>
                  <a:schemeClr val="tx1">
                    <a:tint val="75000"/>
                  </a:schemeClr>
                </a:solidFill>
              </a:rPr>
              <a:t>홍길동</a:t>
            </a:r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>
            <p:ph type="ctrTitle"/>
          </p:nvPr>
        </p:nvSpPr>
        <p:spPr>
          <a:xfrm>
            <a:off x="971600" y="908720"/>
            <a:ext cx="7486600" cy="1296144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l" defTabSz="914400" latinLnBrk="1">
              <a:spcBef>
                <a:spcPct val="0"/>
              </a:spcBef>
              <a:buNone/>
            </a:pPr>
            <a:r>
              <a:rPr lang="en-US" altLang="ko-KR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과정평가형자격</a:t>
            </a:r>
            <a:r>
              <a:rPr lang="en-US" altLang="ko-KR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]</a:t>
            </a:r>
            <a:br>
              <a:rPr lang="en-US" altLang="ko-KR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전산응용기계제도기능사</a:t>
            </a:r>
            <a:r>
              <a:rPr lang="en-US" alt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취득과정</a:t>
            </a:r>
            <a:r>
              <a:rPr lang="en-US" alt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altLang="ko-KR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인벤터</a:t>
            </a:r>
            <a:r>
              <a:rPr lang="en-US" altLang="ko-KR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캐드활용</a:t>
            </a:r>
            <a:r>
              <a:rPr lang="en-US" altLang="ko-KR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altLang="ko-KR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sz="1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1_shape2"/>
          <p:cNvSpPr/>
          <p:nvPr>
            <p:ph type="subTitle" idx="1"/>
          </p:nvPr>
        </p:nvSpPr>
        <p:spPr>
          <a:xfrm>
            <a:off x="1371600" y="3886200"/>
            <a:ext cx="6400800" cy="766936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 defTabSz="914400" latinLnBrk="1">
              <a:spcBef>
                <a:spcPct val="20000"/>
              </a:spcBef>
              <a:buNone/>
            </a:pPr>
            <a:r>
              <a:rPr lang="ko-KR" altLang="en-US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</a:t>
            </a:r>
            <a:r>
              <a:rPr lang="en-US" altLang="en-US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형</a:t>
            </a:r>
            <a:r>
              <a:rPr lang="en-US" altLang="en-US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  <a:endParaRPr sz="3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/>
          <p:nvPr/>
        </p:nvSpPr>
        <p:spPr>
          <a:xfrm>
            <a:off x="4374692" y="2161117"/>
            <a:ext cx="3906839" cy="3693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NCS(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: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기계요소설계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(15010201)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_shape4"/>
          <p:cNvSpPr/>
          <p:nvPr/>
        </p:nvSpPr>
        <p:spPr>
          <a:xfrm>
            <a:off x="4374692" y="2486702"/>
            <a:ext cx="3943708" cy="3693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훈련기관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부산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_shape5"/>
          <p:cNvSpPr/>
          <p:nvPr/>
        </p:nvSpPr>
        <p:spPr>
          <a:xfrm>
            <a:off x="4374692" y="2812286"/>
            <a:ext cx="4567276" cy="3693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훈련기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2020.03.16 ~ 2020.07.03(600H)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동력전달장</a:t>
            </a: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치</a:t>
            </a: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_5</a:t>
            </a:r>
            <a:endParaRPr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10_shape2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0_shape3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/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10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10_picture1" descr="D:\학생방\김형준\워크북\동력전달장치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276" y="1412775"/>
            <a:ext cx="3305448" cy="2338083"/>
          </a:xfrm>
          <a:prstGeom prst="rect">
            <a:avLst/>
          </a:prstGeom>
          <a:noFill/>
        </p:spPr>
      </p:pic>
      <p:pic>
        <p:nvPicPr>
          <p:cNvPr id="7" name="slide10_picture2" descr="D:\학생방\김형준\워크북\동력전달장치5 도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007" y="2324664"/>
            <a:ext cx="4092863" cy="2904536"/>
          </a:xfrm>
          <a:prstGeom prst="rect">
            <a:avLst/>
          </a:prstGeom>
          <a:noFill/>
        </p:spPr>
      </p:pic>
      <p:pic>
        <p:nvPicPr>
          <p:cNvPr id="8" name="slide10_picture3" descr="D:\학생방\김형준\워크북\동력전달장치5 등각투상도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8276" y="3867559"/>
            <a:ext cx="3305448" cy="2181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편심왕복장치</a:t>
            </a: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_8</a:t>
            </a:r>
            <a:endParaRPr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11_shape2"/>
          <p:cNvSpPr/>
          <p:nvPr>
            <p:ph type="ftr" sz="quarter" idx="11"/>
          </p:nvPr>
        </p:nvSpPr>
        <p:spPr>
          <a:xfrm>
            <a:off x="3124200" y="6376243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1_shape3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/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11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11_picture1" descr="D:\학생방\김형준\워크북\편심왕복장치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007" y="2303409"/>
            <a:ext cx="4075501" cy="2853783"/>
          </a:xfrm>
          <a:prstGeom prst="rect">
            <a:avLst/>
          </a:prstGeom>
          <a:noFill/>
        </p:spPr>
      </p:pic>
      <p:pic>
        <p:nvPicPr>
          <p:cNvPr id="7" name="slide11_picture2" descr="D:\학생방\김형준\워크북\편심왕복장치8등각투상도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275" y="3867558"/>
            <a:ext cx="3305447" cy="2333747"/>
          </a:xfrm>
          <a:prstGeom prst="rect">
            <a:avLst/>
          </a:prstGeom>
          <a:noFill/>
        </p:spPr>
      </p:pic>
      <p:pic>
        <p:nvPicPr>
          <p:cNvPr id="8" name="slide11_picture3" descr="D:\학생방\김형준\워크북\편심왕복장치 분해조립도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8276" y="1412775"/>
            <a:ext cx="3305447" cy="23232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동력변환장치</a:t>
            </a: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_4</a:t>
            </a:r>
            <a:endParaRPr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12_shape2"/>
          <p:cNvSpPr/>
          <p:nvPr>
            <p:ph type="ftr" sz="quarter" idx="11"/>
          </p:nvPr>
        </p:nvSpPr>
        <p:spPr>
          <a:xfrm>
            <a:off x="3124200" y="6376243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2_shape3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/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12_picture1" descr="D:\학생방\김형준\워크북\변환장치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277" y="1412775"/>
            <a:ext cx="3337989" cy="2360583"/>
          </a:xfrm>
          <a:prstGeom prst="rect">
            <a:avLst/>
          </a:prstGeom>
          <a:noFill/>
        </p:spPr>
      </p:pic>
      <p:pic>
        <p:nvPicPr>
          <p:cNvPr id="7" name="slide12_picture2" descr="D:\학생방\김형준\워크북\변환장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819" y="3867557"/>
            <a:ext cx="3305447" cy="2337361"/>
          </a:xfrm>
          <a:prstGeom prst="rect">
            <a:avLst/>
          </a:prstGeom>
          <a:noFill/>
        </p:spPr>
      </p:pic>
      <p:pic>
        <p:nvPicPr>
          <p:cNvPr id="8" name="slide12_picture3" descr="D:\학생방\김형준\워크북\변헌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007" y="2303409"/>
            <a:ext cx="4059158" cy="2853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3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동력변환장치</a:t>
            </a: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_8</a:t>
            </a:r>
            <a:endParaRPr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13_shape2"/>
          <p:cNvSpPr/>
          <p:nvPr>
            <p:ph type="ftr" sz="quarter" idx="11"/>
          </p:nvPr>
        </p:nvSpPr>
        <p:spPr>
          <a:xfrm>
            <a:off x="3124200" y="6376243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3_shape3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/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13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13_picture1" descr="D:\학생방\김형준\워크북\동력변환장치1 등각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819" y="3867558"/>
            <a:ext cx="3305448" cy="2332270"/>
          </a:xfrm>
          <a:prstGeom prst="rect">
            <a:avLst/>
          </a:prstGeom>
          <a:noFill/>
        </p:spPr>
      </p:pic>
      <p:pic>
        <p:nvPicPr>
          <p:cNvPr id="7" name="slide13_picture2" descr="D:\학생방\김형준\워크북\동력변환장치1 조립분해도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277" y="1412775"/>
            <a:ext cx="3337990" cy="2347843"/>
          </a:xfrm>
          <a:prstGeom prst="rect">
            <a:avLst/>
          </a:prstGeom>
          <a:noFill/>
        </p:spPr>
      </p:pic>
      <p:pic>
        <p:nvPicPr>
          <p:cNvPr id="8" name="slide13_picture3" descr="D:\학생방\김형준\워크북\동력변환장치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007" y="2303409"/>
            <a:ext cx="4069082" cy="2853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</a:p>
        </p:txBody>
      </p:sp>
      <p:sp>
        <p:nvSpPr>
          <p:cNvPr id="4" name="slide14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>
              <a:lnSpc>
                <a:spcPct val="100000"/>
              </a:lnSpc>
            </a:pPr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14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4_shape3"/>
          <p:cNvSpPr/>
          <p:nvPr/>
        </p:nvSpPr>
        <p:spPr>
          <a:xfrm>
            <a:off x="107504" y="454224"/>
            <a:ext cx="1808252" cy="3693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CATIA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14_shape4"/>
          <p:cNvSpPr/>
          <p:nvPr/>
        </p:nvSpPr>
        <p:spPr>
          <a:xfrm>
            <a:off x="6660232" y="1643887"/>
            <a:ext cx="2411760" cy="2355787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카티아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프로그램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기초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사용방법을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배우고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배운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방법을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토대로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제공된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도면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자료를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보고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해석하고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치수를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확인하여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제도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하였습니다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.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이를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통해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기초적인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카티아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프로그램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사용법을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배우게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됬습니다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.</a:t>
            </a:r>
          </a:p>
        </p:txBody>
      </p:sp>
      <p:pic>
        <p:nvPicPr>
          <p:cNvPr id="7" name="slide14_picture1" descr="D:\학생방\김형준\워크북\카티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364609"/>
            <a:ext cx="2592288" cy="1915884"/>
          </a:xfrm>
          <a:prstGeom prst="rect">
            <a:avLst/>
          </a:prstGeom>
          <a:noFill/>
        </p:spPr>
      </p:pic>
      <p:pic>
        <p:nvPicPr>
          <p:cNvPr id="8" name="slide14_picture2" descr="D:\학생방\김형준\워크북\카티아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433240"/>
            <a:ext cx="1888734" cy="1931369"/>
          </a:xfrm>
          <a:prstGeom prst="rect">
            <a:avLst/>
          </a:prstGeom>
          <a:noFill/>
        </p:spPr>
      </p:pic>
      <p:pic>
        <p:nvPicPr>
          <p:cNvPr id="9" name="slide14_picture3" descr="D:\학생방\김형준\워크북\카티아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4695" y="1430412"/>
            <a:ext cx="2499313" cy="1934197"/>
          </a:xfrm>
          <a:prstGeom prst="rect">
            <a:avLst/>
          </a:prstGeom>
          <a:noFill/>
        </p:spPr>
      </p:pic>
      <p:pic>
        <p:nvPicPr>
          <p:cNvPr id="10" name="slide14_picture4" descr="D:\학생방\김형준\워크북\캡처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3260" y="1433240"/>
            <a:ext cx="1658908" cy="1931369"/>
          </a:xfrm>
          <a:prstGeom prst="rect">
            <a:avLst/>
          </a:prstGeom>
          <a:noFill/>
        </p:spPr>
      </p:pic>
      <p:pic>
        <p:nvPicPr>
          <p:cNvPr id="11" name="slide14_picture5" descr="D:\학생방\김형준\워크북\캡처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47864" y="3364609"/>
            <a:ext cx="2448272" cy="191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</a:p>
        </p:txBody>
      </p:sp>
      <p:sp>
        <p:nvSpPr>
          <p:cNvPr id="4" name="slide2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>
              <a:lnSpc>
                <a:spcPct val="100000"/>
              </a:lnSpc>
            </a:pPr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5115993" y="1538115"/>
            <a:ext cx="2961067" cy="307777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도면작업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(1501020111_16v3)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2_shape4"/>
          <p:cNvSpPr/>
          <p:nvPr/>
        </p:nvSpPr>
        <p:spPr>
          <a:xfrm>
            <a:off x="5115993" y="1899819"/>
            <a:ext cx="2961067" cy="307777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도면관리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(1501020112_16v3)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2_shape5"/>
          <p:cNvSpPr/>
          <p:nvPr/>
        </p:nvSpPr>
        <p:spPr>
          <a:xfrm>
            <a:off x="5115993" y="2989293"/>
            <a:ext cx="2736647" cy="296006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5. 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도면분석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(1501020115_16v3)</a:t>
            </a:r>
          </a:p>
        </p:txBody>
      </p:sp>
      <p:sp>
        <p:nvSpPr>
          <p:cNvPr id="8" name="slide2_shape6"/>
          <p:cNvSpPr/>
          <p:nvPr/>
        </p:nvSpPr>
        <p:spPr>
          <a:xfrm>
            <a:off x="5115993" y="3346635"/>
            <a:ext cx="3272050" cy="307777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기본측정기사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(1502010504_14v2)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2_shape7"/>
          <p:cNvSpPr/>
          <p:nvPr/>
        </p:nvSpPr>
        <p:spPr>
          <a:xfrm>
            <a:off x="5115993" y="2261523"/>
            <a:ext cx="3562194" cy="307777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3D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형상모델링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작업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(1501020113_16v3)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2_shape8"/>
          <p:cNvSpPr/>
          <p:nvPr/>
        </p:nvSpPr>
        <p:spPr>
          <a:xfrm>
            <a:off x="5115993" y="2623227"/>
            <a:ext cx="3562194" cy="307777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3D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형상모델링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검토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(1501020114_16v3)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2_shape9"/>
          <p:cNvSpPr/>
          <p:nvPr/>
        </p:nvSpPr>
        <p:spPr>
          <a:xfrm>
            <a:off x="5115993" y="3708339"/>
            <a:ext cx="3451586" cy="307777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동력전달요소설계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(1501020107_16v3)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2_shape10"/>
          <p:cNvSpPr/>
          <p:nvPr/>
        </p:nvSpPr>
        <p:spPr>
          <a:xfrm>
            <a:off x="5115993" y="4431747"/>
            <a:ext cx="3092513" cy="307777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조립도면해독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(1503010111_16v4)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2_shape11"/>
          <p:cNvSpPr/>
          <p:nvPr/>
        </p:nvSpPr>
        <p:spPr>
          <a:xfrm>
            <a:off x="5115993" y="4070043"/>
            <a:ext cx="3092513" cy="307777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체결요소설계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(1501020106_16v3)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2_shape12"/>
          <p:cNvSpPr/>
          <p:nvPr/>
        </p:nvSpPr>
        <p:spPr>
          <a:xfrm>
            <a:off x="5115993" y="4793451"/>
            <a:ext cx="3191899" cy="307777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조립도면작성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1503010112_16v4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2_shape13"/>
          <p:cNvSpPr/>
          <p:nvPr/>
        </p:nvSpPr>
        <p:spPr>
          <a:xfrm>
            <a:off x="175345" y="479894"/>
            <a:ext cx="3888432" cy="58477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Profile</a:t>
            </a:r>
            <a:endParaRPr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2_shape14"/>
          <p:cNvSpPr/>
          <p:nvPr/>
        </p:nvSpPr>
        <p:spPr>
          <a:xfrm>
            <a:off x="4294656" y="479894"/>
            <a:ext cx="4788701" cy="58477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endParaRPr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2_shape15"/>
          <p:cNvSpPr/>
          <p:nvPr/>
        </p:nvSpPr>
        <p:spPr>
          <a:xfrm>
            <a:off x="319361" y="1187460"/>
            <a:ext cx="3600400" cy="36933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자기소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</a:t>
            </a:r>
          </a:p>
        </p:txBody>
      </p:sp>
      <p:pic>
        <p:nvPicPr>
          <p:cNvPr id="18" name="slide2_picture1" descr="D:\학생방\김형준\워크북\16D37284-B6A4-4D57-BB29-C7B5B6380060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361" y="1808973"/>
            <a:ext cx="1077912" cy="1416050"/>
          </a:xfrm>
          <a:prstGeom prst="rect">
            <a:avLst/>
          </a:prstGeom>
          <a:noFill/>
        </p:spPr>
      </p:pic>
      <p:sp>
        <p:nvSpPr>
          <p:cNvPr id="19" name="slide2_shape16"/>
          <p:cNvSpPr/>
          <p:nvPr/>
        </p:nvSpPr>
        <p:spPr>
          <a:xfrm>
            <a:off x="1875633" y="2012981"/>
            <a:ext cx="3240360" cy="2808225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이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름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: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김형준</a:t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나이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: 28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세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( 93.07.27 )</a:t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학력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: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청운대학교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졸업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(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호텔조리식당경영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학과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)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       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보유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자격증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CAT 2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급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자격증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ATC 1급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자격증</a:t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전산응용기계제도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기능사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1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종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보통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자동차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운전면허증</a:t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한식조리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기능사</a:t>
            </a:r>
          </a:p>
          <a:p>
            <a:pPr algn="l" marL="0">
              <a:lnSpc>
                <a:spcPct val="100000"/>
              </a:lnSpc>
              <a:buNone/>
            </a:pP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양식조리</a:t>
            </a:r>
            <a:r>
              <a:rPr lang="en-US" altLang="ko-KR" sz="15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500">
                <a:solidFill>
                  <a:schemeClr val="tx1">
                    <a:alpha val="100000"/>
                  </a:schemeClr>
                </a:solidFill>
                <a:ea typeface="+mn-cs"/>
              </a:rPr>
              <a:t>기능사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  <a:endParaRPr sz="1200" b="1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3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/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3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3_shape3"/>
          <p:cNvSpPr/>
          <p:nvPr/>
        </p:nvSpPr>
        <p:spPr>
          <a:xfrm>
            <a:off x="107504" y="454224"/>
            <a:ext cx="2750753" cy="3693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 CAD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(2D)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3_picture1" descr="D:\학생방\김형준\워크북\ddd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052736"/>
            <a:ext cx="4896544" cy="4276277"/>
          </a:xfrm>
          <a:prstGeom prst="rect">
            <a:avLst/>
          </a:prstGeom>
          <a:noFill/>
        </p:spPr>
      </p:pic>
      <p:sp>
        <p:nvSpPr>
          <p:cNvPr id="7" name="slide3_shape4"/>
          <p:cNvSpPr/>
          <p:nvPr/>
        </p:nvSpPr>
        <p:spPr>
          <a:xfrm>
            <a:off x="6588224" y="1852046"/>
            <a:ext cx="2589170" cy="2677656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기본적인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사용방법과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익혀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방법을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배우고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사용방법과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명령어를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도형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도면을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보고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치수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맞춰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여러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그림과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제도를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숙달을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통해서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기초지식이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없던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사용법과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명령어를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배움으로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할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있게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되었습니다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8" name="slide3_shape5"/>
          <p:cNvSpPr/>
          <p:nvPr/>
        </p:nvSpPr>
        <p:spPr>
          <a:xfrm>
            <a:off x="1619672" y="5517232"/>
            <a:ext cx="6984776" cy="738664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기초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지식이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없는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상태에서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시작하여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미숙해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헤매고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기본적인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도형도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제도를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못하였지만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제공된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강의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영상을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보고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복습과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통해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미숙한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부분을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개선하여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수업에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참여하였습니다</a:t>
            </a:r>
            <a:r>
              <a:rPr lang="en-US" alt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</a:p>
        </p:txBody>
      </p:sp>
      <p:sp>
        <p:nvSpPr>
          <p:cNvPr id="4" name="slide4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/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4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4_shape3"/>
          <p:cNvSpPr/>
          <p:nvPr/>
        </p:nvSpPr>
        <p:spPr>
          <a:xfrm>
            <a:off x="107504" y="454224"/>
            <a:ext cx="2750753" cy="3693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 CAD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(3D)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4_picture1" descr="C:\Users\Green\Desktop\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784" y="1484784"/>
            <a:ext cx="2865869" cy="1872208"/>
          </a:xfrm>
          <a:prstGeom prst="rect">
            <a:avLst/>
          </a:prstGeom>
          <a:noFill/>
        </p:spPr>
      </p:pic>
      <p:pic>
        <p:nvPicPr>
          <p:cNvPr id="7" name="slide4_picture2" descr="D:\학생방\김형준\워크북\캡처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4686" y="3356991"/>
            <a:ext cx="1952691" cy="1789966"/>
          </a:xfrm>
          <a:prstGeom prst="rect">
            <a:avLst/>
          </a:prstGeom>
          <a:noFill/>
        </p:spPr>
      </p:pic>
      <p:pic>
        <p:nvPicPr>
          <p:cNvPr id="8" name="slide4_picture3" descr="D:\학생방\김형준\워크북\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2469" y="3356992"/>
            <a:ext cx="2252217" cy="1789967"/>
          </a:xfrm>
          <a:prstGeom prst="rect">
            <a:avLst/>
          </a:prstGeom>
          <a:noFill/>
        </p:spPr>
      </p:pic>
      <p:pic>
        <p:nvPicPr>
          <p:cNvPr id="9" name="slide4_picture4" descr="D:\학생방\김형준\워크북\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30654" y="1484784"/>
            <a:ext cx="2790691" cy="1872208"/>
          </a:xfrm>
          <a:prstGeom prst="rect">
            <a:avLst/>
          </a:prstGeom>
          <a:noFill/>
        </p:spPr>
      </p:pic>
      <p:sp>
        <p:nvSpPr>
          <p:cNvPr id="10" name="slide4_shape4"/>
          <p:cNvSpPr/>
          <p:nvPr/>
        </p:nvSpPr>
        <p:spPr>
          <a:xfrm>
            <a:off x="6557633" y="1789403"/>
            <a:ext cx="2576090" cy="1754326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 1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급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자격증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준비를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하면서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투상에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배우고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캐드를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3D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형상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모델링을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방법을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배웠습니다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</a:p>
        </p:txBody>
      </p:sp>
      <p:sp>
        <p:nvSpPr>
          <p:cNvPr id="4" name="slide5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>
              <a:lnSpc>
                <a:spcPct val="100000"/>
              </a:lnSpc>
            </a:pPr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5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5_shape3"/>
          <p:cNvSpPr/>
          <p:nvPr/>
        </p:nvSpPr>
        <p:spPr>
          <a:xfrm>
            <a:off x="107504" y="454224"/>
            <a:ext cx="3868175" cy="3693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Inventer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( 3D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형상모델링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5_picture1" descr="D:\학생방\김형준\워크북\본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1408" y="1468755"/>
            <a:ext cx="1936082" cy="1816229"/>
          </a:xfrm>
          <a:prstGeom prst="rect">
            <a:avLst/>
          </a:prstGeom>
          <a:noFill/>
        </p:spPr>
      </p:pic>
      <p:sp>
        <p:nvSpPr>
          <p:cNvPr id="7" name="slide5_shape4"/>
          <p:cNvSpPr/>
          <p:nvPr/>
        </p:nvSpPr>
        <p:spPr>
          <a:xfrm>
            <a:off x="6648325" y="1381950"/>
            <a:ext cx="2411760" cy="3939318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학원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수업을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통해서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인벤터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프로그램을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이용해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교재를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참고하여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기본적인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스케치를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연습하여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프로그램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사용법을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익히고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익힌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방법을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이용하여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주어진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도면을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보고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각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부품에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해당하는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치수와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KS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규격을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참조해야하는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부분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(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베어링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,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볼트구멍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등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)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에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대한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치수는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KS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규격을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확인하여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규격에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맞게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제도를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를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모델링을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하고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각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부품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관한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투상과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모델링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방법을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1500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배웠습니다</a:t>
            </a:r>
            <a:r>
              <a:rPr lang="en-US" altLang="ko-KR" sz="1500" kern="1200">
                <a:solidFill>
                  <a:schemeClr val="tx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.</a:t>
            </a:r>
          </a:p>
        </p:txBody>
      </p:sp>
      <p:pic>
        <p:nvPicPr>
          <p:cNvPr id="8" name="slide5_picture2" descr="D:\학생방\김형준\워크북\동력전달장치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7490" y="3267887"/>
            <a:ext cx="2016224" cy="1529265"/>
          </a:xfrm>
          <a:prstGeom prst="rect">
            <a:avLst/>
          </a:prstGeom>
          <a:noFill/>
        </p:spPr>
      </p:pic>
      <p:pic>
        <p:nvPicPr>
          <p:cNvPr id="9" name="slide5_picture3" descr="D:\학생방\김형준\워크북\스퍼기어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37490" y="1468755"/>
            <a:ext cx="2016224" cy="1816229"/>
          </a:xfrm>
          <a:prstGeom prst="rect">
            <a:avLst/>
          </a:prstGeom>
          <a:noFill/>
        </p:spPr>
      </p:pic>
      <p:pic>
        <p:nvPicPr>
          <p:cNvPr id="10" name="slide5_picture4" descr="D:\학생방\김형준\워크북\베어링커버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722" y="1468755"/>
            <a:ext cx="2069686" cy="1816229"/>
          </a:xfrm>
          <a:prstGeom prst="rect">
            <a:avLst/>
          </a:prstGeom>
          <a:noFill/>
        </p:spPr>
      </p:pic>
      <p:pic>
        <p:nvPicPr>
          <p:cNvPr id="11" name="slide5_picture5" descr="D:\학생방\김형준\워크북\V벨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92766" y="3267888"/>
            <a:ext cx="1644724" cy="1529264"/>
          </a:xfrm>
          <a:prstGeom prst="rect">
            <a:avLst/>
          </a:prstGeom>
          <a:noFill/>
        </p:spPr>
      </p:pic>
      <p:pic>
        <p:nvPicPr>
          <p:cNvPr id="12" name="slide5_picture6" descr="D:\학생방\김형준\워크북\축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722" y="3267888"/>
            <a:ext cx="2361044" cy="1529264"/>
          </a:xfrm>
          <a:prstGeom prst="rect">
            <a:avLst/>
          </a:prstGeom>
          <a:noFill/>
        </p:spPr>
      </p:pic>
      <p:sp>
        <p:nvSpPr>
          <p:cNvPr id="13" name="slide5_shape5"/>
          <p:cNvSpPr/>
          <p:nvPr/>
        </p:nvSpPr>
        <p:spPr>
          <a:xfrm>
            <a:off x="1115616" y="5589240"/>
            <a:ext cx="8109912" cy="877163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부품을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제도하고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조립을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진행하였을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부품의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모양을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투상하는것에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어려움이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있었지만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다양한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부품을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모델링하고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조립을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하면서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조금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능숙하게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진행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할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되었습니다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</a:p>
        </p:txBody>
      </p:sp>
      <p:sp>
        <p:nvSpPr>
          <p:cNvPr id="4" name="slide6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/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6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6_shape3"/>
          <p:cNvSpPr/>
          <p:nvPr/>
        </p:nvSpPr>
        <p:spPr>
          <a:xfrm>
            <a:off x="107504" y="454224"/>
            <a:ext cx="4443332" cy="369332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Inventer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도면작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업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6_shape4"/>
          <p:cNvSpPr/>
          <p:nvPr/>
        </p:nvSpPr>
        <p:spPr>
          <a:xfrm>
            <a:off x="6660232" y="1647368"/>
            <a:ext cx="2411760" cy="286232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인벤터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3D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모델링한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부품을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삼각법으로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도면화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하고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오토캐드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도면을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변환을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해서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기하공차와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거칠기에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이론적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지식을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직접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치수를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달고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결합되는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부분에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기하공차와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거칠기를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달고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확대도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요목표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표시와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지시하는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방법을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수업을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진행하였습니다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7" name="slide6_picture1" descr="C:\Users\Green\Desktop\CPRU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20" y="1280953"/>
            <a:ext cx="5760640" cy="4043525"/>
          </a:xfrm>
          <a:prstGeom prst="rect">
            <a:avLst/>
          </a:prstGeom>
          <a:noFill/>
        </p:spPr>
      </p:pic>
      <p:sp>
        <p:nvSpPr>
          <p:cNvPr id="8" name="slide6_shape5"/>
          <p:cNvSpPr/>
          <p:nvPr/>
        </p:nvSpPr>
        <p:spPr>
          <a:xfrm>
            <a:off x="1331640" y="5589240"/>
            <a:ext cx="6920484" cy="78483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수업진행중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가장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어렵게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생각되는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부분이였습니다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기하공차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이론적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지식에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부족함을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느끼고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어려웠던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큼</a:t>
            </a: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지속적으로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꾸준히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이론적인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부분에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대해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공부의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필요성을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느끼게</a:t>
            </a:r>
            <a:r>
              <a:rPr lang="en-US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되었습니다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7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지</a:t>
            </a: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</a:t>
            </a: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_03</a:t>
            </a:r>
            <a:endParaRPr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7_shape2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7_shape3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/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7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7_picture1" descr="D:\학생방\김형준\워크북\지그3 분해조립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3302124" cy="2336059"/>
          </a:xfrm>
          <a:prstGeom prst="rect">
            <a:avLst/>
          </a:prstGeom>
          <a:noFill/>
        </p:spPr>
      </p:pic>
      <p:pic>
        <p:nvPicPr>
          <p:cNvPr id="7" name="slide7_picture2" descr="D:\학생방\김형준\워크북\지그03 도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328689"/>
            <a:ext cx="3984756" cy="2828504"/>
          </a:xfrm>
          <a:prstGeom prst="rect">
            <a:avLst/>
          </a:prstGeom>
          <a:noFill/>
        </p:spPr>
      </p:pic>
      <p:pic>
        <p:nvPicPr>
          <p:cNvPr id="8" name="slide7_picture3" descr="D:\학생방\김형준\워크북\지그03 등각투상도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933055"/>
            <a:ext cx="3302124" cy="2322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기어박스</a:t>
            </a: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_1</a:t>
            </a:r>
            <a:endParaRPr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8_shape2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8_shape3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/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8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8_picture1" descr="D:\학생방\김형준\워크북\기어박스1-등각투상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933056"/>
            <a:ext cx="3302124" cy="2309072"/>
          </a:xfrm>
          <a:prstGeom prst="rect">
            <a:avLst/>
          </a:prstGeom>
          <a:noFill/>
        </p:spPr>
      </p:pic>
      <p:pic>
        <p:nvPicPr>
          <p:cNvPr id="7" name="slide8_picture2" descr="D:\학생방\김형준\워크북\기어박스1 도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328688"/>
            <a:ext cx="4099014" cy="2941332"/>
          </a:xfrm>
          <a:prstGeom prst="rect">
            <a:avLst/>
          </a:prstGeom>
          <a:noFill/>
        </p:spPr>
      </p:pic>
      <p:pic>
        <p:nvPicPr>
          <p:cNvPr id="8" name="slide8_picture3" descr="D:\학생방\김형준\워크북\분해조립도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1412776"/>
            <a:ext cx="3302124" cy="2309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defTabSz="914400" latinLnBrk="1">
              <a:spcBef>
                <a:spcPct val="0"/>
              </a:spcBef>
              <a:buNone/>
            </a:pPr>
            <a:r>
              <a:rPr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기어박스</a:t>
            </a: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_2</a:t>
            </a:r>
            <a:endParaRPr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9_shape2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marL="0" defTabSz="914400" latinLnBrk="1"/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그린컴퓨터아카데미</a:t>
            </a:r>
            <a:r>
              <a:rPr lang="en-US" alt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김형</a:t>
            </a:r>
            <a:r>
              <a:rPr lang="ko-KR" alt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준</a:t>
            </a:r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9_shape3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marL="0" defTabSz="914400" latinLnBrk="1"/>
            <a:fld type="slidenum" id="{4BEDD84E-25D4-4983-8AA1-2863C96F08D9}">
              <a:rPr lang="ko-KR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9</a:t>
            </a:fld>
            <a:endParaRPr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lide9_picture1" descr="D:\학생방\김형준\워크북\기어박스1_2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008" y="2319976"/>
            <a:ext cx="4073456" cy="2909224"/>
          </a:xfrm>
          <a:prstGeom prst="rect">
            <a:avLst/>
          </a:prstGeom>
          <a:noFill/>
        </p:spPr>
      </p:pic>
      <p:pic>
        <p:nvPicPr>
          <p:cNvPr id="7" name="slide9_picture2" descr="D:\학생방\김형준\워크북\기어박스22222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276" y="3854204"/>
            <a:ext cx="3305448" cy="2309072"/>
          </a:xfrm>
          <a:prstGeom prst="rect">
            <a:avLst/>
          </a:prstGeom>
          <a:noFill/>
        </p:spPr>
      </p:pic>
      <p:pic>
        <p:nvPicPr>
          <p:cNvPr id="8" name="slide9_picture3" descr="D:\학생방\김형준\워크북\기어박스1 분해조립도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8276" y="1412776"/>
            <a:ext cx="3305448" cy="2309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3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[NCS기반] 기계설계구직자과정(3D프린터)</dc:title>
  <dc:creator>Registered User</dc:creator>
  <cp:lastModifiedBy>없네요없어요(juns6693)</cp:lastModifiedBy>
  <dcterms:modified xsi:type="dcterms:W3CDTF">2020-08-31T07:09:34Z</dcterms:modified>
</cp:coreProperties>
</file>